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8" d="100"/>
          <a:sy n="88" d="100"/>
        </p:scale>
        <p:origin x="26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374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347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502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024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836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006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2730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0653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923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404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703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69E3B-6EE0-499C-9BBD-C4A2114362D7}" type="datetimeFigureOut">
              <a:rPr lang="en-GB" smtClean="0"/>
              <a:t>09/11/2023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87DA1F-0AEF-4AB5-B930-E768A1993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289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3750" y="406399"/>
            <a:ext cx="11276330" cy="690563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SSMJ Sports </a:t>
            </a:r>
            <a:r>
              <a:rPr lang="en-GB" b="1" u="sng" dirty="0" smtClean="0"/>
              <a:t>Council Action Plan 2023/24</a:t>
            </a:r>
            <a:endParaRPr lang="en-GB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1000" y="1295400"/>
            <a:ext cx="9144000" cy="5562600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To aim to achieve the Platinum Award again by offering a range of sports.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To achieve lots of sporting success.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To improve the selection of sporting and playground equipment on offer at SSMJ.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To improve the selection of sports clubs on offer.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To improve the variety of clubs on offer to girls.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To improve the amount of children who attend clubs.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 smtClean="0"/>
              <a:t>To keep PE and sport at our school exciting, fun and amazing!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  <a:p>
            <a:pPr algn="l"/>
            <a:r>
              <a:rPr lang="en-GB" b="1" dirty="0" smtClean="0"/>
              <a:t>Completed by Mr Swindells and the Sports Council. 31/10/2023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7251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97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SSMJ Sports Council Action Plan 2023/24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 Council Action Plan</dc:title>
  <dc:creator>Tom Swindells</dc:creator>
  <cp:lastModifiedBy>Windows User</cp:lastModifiedBy>
  <cp:revision>3</cp:revision>
  <dcterms:created xsi:type="dcterms:W3CDTF">2023-10-31T12:26:33Z</dcterms:created>
  <dcterms:modified xsi:type="dcterms:W3CDTF">2023-11-09T20:44:36Z</dcterms:modified>
</cp:coreProperties>
</file>