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26" y="2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D0C0C-A51E-40C0-AB49-9F05755A893B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E6AEC-D000-42A9-883E-535B1E1F6E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21770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D0C0C-A51E-40C0-AB49-9F05755A893B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E6AEC-D000-42A9-883E-535B1E1F6E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95236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D0C0C-A51E-40C0-AB49-9F05755A893B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E6AEC-D000-42A9-883E-535B1E1F6E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6333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D0C0C-A51E-40C0-AB49-9F05755A893B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E6AEC-D000-42A9-883E-535B1E1F6E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0489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D0C0C-A51E-40C0-AB49-9F05755A893B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E6AEC-D000-42A9-883E-535B1E1F6E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742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D0C0C-A51E-40C0-AB49-9F05755A893B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E6AEC-D000-42A9-883E-535B1E1F6E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32593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D0C0C-A51E-40C0-AB49-9F05755A893B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E6AEC-D000-42A9-883E-535B1E1F6E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3938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D0C0C-A51E-40C0-AB49-9F05755A893B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E6AEC-D000-42A9-883E-535B1E1F6E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200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D0C0C-A51E-40C0-AB49-9F05755A893B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E6AEC-D000-42A9-883E-535B1E1F6E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1561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D0C0C-A51E-40C0-AB49-9F05755A893B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E6AEC-D000-42A9-883E-535B1E1F6E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23936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D0C0C-A51E-40C0-AB49-9F05755A893B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E6AEC-D000-42A9-883E-535B1E1F6E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4038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D0C0C-A51E-40C0-AB49-9F05755A893B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E6AEC-D000-42A9-883E-535B1E1F6E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890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Anti-Bullying Ambassadors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Action Plan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39460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Our ideas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November – Anti-Bullying Day. We will plan an assembly and ask every class to complete a kindness poster. </a:t>
            </a:r>
          </a:p>
          <a:p>
            <a:r>
              <a:rPr lang="en-GB" dirty="0" smtClean="0"/>
              <a:t>Make posters to put around school.</a:t>
            </a:r>
          </a:p>
          <a:p>
            <a:r>
              <a:rPr lang="en-GB" dirty="0" smtClean="0"/>
              <a:t>Choose children who are being kind to put their names on a kindness chart on the Anti-Bullying Ambassadors board.</a:t>
            </a:r>
          </a:p>
          <a:p>
            <a:r>
              <a:rPr lang="en-GB" dirty="0" smtClean="0"/>
              <a:t>Golden ticket week – a prize for every class. </a:t>
            </a:r>
          </a:p>
          <a:p>
            <a:r>
              <a:rPr lang="en-GB" dirty="0" smtClean="0"/>
              <a:t>Start a friendship club at lunchtime with Miss Massaro, once a week for KS1 children. Leaders Lula , Phoebe and Alba.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62128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85</Words>
  <Application>Microsoft Office PowerPoint</Application>
  <PresentationFormat>Widescreen</PresentationFormat>
  <Paragraphs>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Anti-Bullying Ambassadors  Action Plan</vt:lpstr>
      <vt:lpstr>Our ideas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Anti-Bullying Ambassadors  Action Plan</dc:title>
  <dc:creator>Olivia Massaro</dc:creator>
  <cp:lastModifiedBy>Olivia Massaro</cp:lastModifiedBy>
  <cp:revision>2</cp:revision>
  <dcterms:created xsi:type="dcterms:W3CDTF">2023-10-13T11:30:47Z</dcterms:created>
  <dcterms:modified xsi:type="dcterms:W3CDTF">2023-10-13T11:36:54Z</dcterms:modified>
</cp:coreProperties>
</file>