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97" r:id="rId1"/>
  </p:sldMasterIdLst>
  <p:notesMasterIdLst>
    <p:notesMasterId r:id="rId13"/>
  </p:notesMasterIdLst>
  <p:sldIdLst>
    <p:sldId id="256" r:id="rId2"/>
    <p:sldId id="257" r:id="rId3"/>
    <p:sldId id="258" r:id="rId4"/>
    <p:sldId id="259" r:id="rId5"/>
    <p:sldId id="260" r:id="rId6"/>
    <p:sldId id="261" r:id="rId7"/>
    <p:sldId id="262" r:id="rId8"/>
    <p:sldId id="265" r:id="rId9"/>
    <p:sldId id="263" r:id="rId10"/>
    <p:sldId id="264" r:id="rId11"/>
    <p:sldId id="268"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1"/>
    <p:restoredTop sz="68401"/>
  </p:normalViewPr>
  <p:slideViewPr>
    <p:cSldViewPr snapToGrid="0" snapToObjects="1">
      <p:cViewPr varScale="1">
        <p:scale>
          <a:sx n="74" d="100"/>
          <a:sy n="74" d="100"/>
        </p:scale>
        <p:origin x="816" y="1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C7A3C1-AEB6-2A41-AF04-151DCAFCF84C}" type="datetimeFigureOut">
              <a:rPr lang="en-US" smtClean="0"/>
              <a:t>9/1/21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B15E56C-884E-9442-933B-33ED7D197D58}" type="slidenum">
              <a:rPr lang="en-US" smtClean="0"/>
              <a:t>‹#›</a:t>
            </a:fld>
            <a:endParaRPr lang="en-US"/>
          </a:p>
        </p:txBody>
      </p:sp>
    </p:spTree>
    <p:extLst>
      <p:ext uri="{BB962C8B-B14F-4D97-AF65-F5344CB8AC3E}">
        <p14:creationId xmlns:p14="http://schemas.microsoft.com/office/powerpoint/2010/main" val="3964564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welcome to this short information presentation about what a POP is and why we use them in school</a:t>
            </a:r>
          </a:p>
          <a:p>
            <a:r>
              <a:rPr lang="en-US" dirty="0"/>
              <a:t>This is a video to support the information available on your schools </a:t>
            </a:r>
            <a:r>
              <a:rPr lang="en-US" dirty="0" err="1"/>
              <a:t>webiste</a:t>
            </a:r>
            <a:r>
              <a:rPr lang="en-US" dirty="0"/>
              <a:t> in the SEN information report</a:t>
            </a:r>
          </a:p>
        </p:txBody>
      </p:sp>
      <p:sp>
        <p:nvSpPr>
          <p:cNvPr id="4" name="Slide Number Placeholder 3"/>
          <p:cNvSpPr>
            <a:spLocks noGrp="1"/>
          </p:cNvSpPr>
          <p:nvPr>
            <p:ph type="sldNum" sz="quarter" idx="5"/>
          </p:nvPr>
        </p:nvSpPr>
        <p:spPr/>
        <p:txBody>
          <a:bodyPr/>
          <a:lstStyle/>
          <a:p>
            <a:fld id="{BB15E56C-884E-9442-933B-33ED7D197D58}" type="slidenum">
              <a:rPr lang="en-US" smtClean="0"/>
              <a:t>1</a:t>
            </a:fld>
            <a:endParaRPr lang="en-US"/>
          </a:p>
        </p:txBody>
      </p:sp>
    </p:spTree>
    <p:extLst>
      <p:ext uri="{BB962C8B-B14F-4D97-AF65-F5344CB8AC3E}">
        <p14:creationId xmlns:p14="http://schemas.microsoft.com/office/powerpoint/2010/main" val="27711510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code of practice is what we as a school need to follow regarding the care of children with SEND in school. </a:t>
            </a:r>
          </a:p>
          <a:p>
            <a:r>
              <a:rPr lang="en-US" dirty="0"/>
              <a:t>You can see from the information contained here that it is up to the school to decide how to record what support is in place for your child. This can take many forms and some schools use an IEP to record this information. We use a POP</a:t>
            </a:r>
          </a:p>
        </p:txBody>
      </p:sp>
      <p:sp>
        <p:nvSpPr>
          <p:cNvPr id="4" name="Slide Number Placeholder 3"/>
          <p:cNvSpPr>
            <a:spLocks noGrp="1"/>
          </p:cNvSpPr>
          <p:nvPr>
            <p:ph type="sldNum" sz="quarter" idx="5"/>
          </p:nvPr>
        </p:nvSpPr>
        <p:spPr/>
        <p:txBody>
          <a:bodyPr/>
          <a:lstStyle/>
          <a:p>
            <a:fld id="{BB15E56C-884E-9442-933B-33ED7D197D58}" type="slidenum">
              <a:rPr lang="en-US" smtClean="0"/>
              <a:t>2</a:t>
            </a:fld>
            <a:endParaRPr lang="en-US"/>
          </a:p>
        </p:txBody>
      </p:sp>
    </p:spTree>
    <p:extLst>
      <p:ext uri="{BB962C8B-B14F-4D97-AF65-F5344CB8AC3E}">
        <p14:creationId xmlns:p14="http://schemas.microsoft.com/office/powerpoint/2010/main" val="36966432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 POP is short for Pupil Overview of provision and it contains many elements to help everyone involved in your child's care understand what support is in place for them.</a:t>
            </a:r>
          </a:p>
          <a:p>
            <a:r>
              <a:rPr lang="en-US" dirty="0"/>
              <a:t>It contains - go through the slide info</a:t>
            </a:r>
          </a:p>
        </p:txBody>
      </p:sp>
      <p:sp>
        <p:nvSpPr>
          <p:cNvPr id="4" name="Slide Number Placeholder 3"/>
          <p:cNvSpPr>
            <a:spLocks noGrp="1"/>
          </p:cNvSpPr>
          <p:nvPr>
            <p:ph type="sldNum" sz="quarter" idx="5"/>
          </p:nvPr>
        </p:nvSpPr>
        <p:spPr/>
        <p:txBody>
          <a:bodyPr/>
          <a:lstStyle/>
          <a:p>
            <a:fld id="{BB15E56C-884E-9442-933B-33ED7D197D58}" type="slidenum">
              <a:rPr lang="en-US" smtClean="0"/>
              <a:t>3</a:t>
            </a:fld>
            <a:endParaRPr lang="en-US"/>
          </a:p>
        </p:txBody>
      </p:sp>
    </p:spTree>
    <p:extLst>
      <p:ext uri="{BB962C8B-B14F-4D97-AF65-F5344CB8AC3E}">
        <p14:creationId xmlns:p14="http://schemas.microsoft.com/office/powerpoint/2010/main" val="199665628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first section of the POP will contain the basic information about your child - DOB, Year group, SEN status </a:t>
            </a:r>
            <a:r>
              <a:rPr lang="en-US" dirty="0" err="1"/>
              <a:t>eg</a:t>
            </a:r>
            <a:r>
              <a:rPr lang="en-US" dirty="0"/>
              <a:t> are they on the SEN register at SEN support level or do they have an EHCP.</a:t>
            </a:r>
          </a:p>
          <a:p>
            <a:r>
              <a:rPr lang="en-US" dirty="0"/>
              <a:t>You can find more information about the different SEN types in the SEN information report available on line.</a:t>
            </a:r>
          </a:p>
          <a:p>
            <a:r>
              <a:rPr lang="en-US" dirty="0"/>
              <a:t>It also contains information about their age related assessments - if you are unsure what the assessment information means please speak to your child's class teacher to explain this further.</a:t>
            </a:r>
          </a:p>
          <a:p>
            <a:r>
              <a:rPr lang="en-US" dirty="0"/>
              <a:t>It also contains important dates about when your child was placed on the SEN register and the date you were informed as well as if they had an expression of concern completed before they were placed on the SEN register. This is all part of the graduated response and is detailed in the SEN information report.</a:t>
            </a:r>
          </a:p>
        </p:txBody>
      </p:sp>
      <p:sp>
        <p:nvSpPr>
          <p:cNvPr id="4" name="Slide Number Placeholder 3"/>
          <p:cNvSpPr>
            <a:spLocks noGrp="1"/>
          </p:cNvSpPr>
          <p:nvPr>
            <p:ph type="sldNum" sz="quarter" idx="5"/>
          </p:nvPr>
        </p:nvSpPr>
        <p:spPr/>
        <p:txBody>
          <a:bodyPr/>
          <a:lstStyle/>
          <a:p>
            <a:fld id="{BB15E56C-884E-9442-933B-33ED7D197D58}" type="slidenum">
              <a:rPr lang="en-US" smtClean="0"/>
              <a:t>4</a:t>
            </a:fld>
            <a:endParaRPr lang="en-US"/>
          </a:p>
        </p:txBody>
      </p:sp>
    </p:spTree>
    <p:extLst>
      <p:ext uri="{BB962C8B-B14F-4D97-AF65-F5344CB8AC3E}">
        <p14:creationId xmlns:p14="http://schemas.microsoft.com/office/powerpoint/2010/main" val="28126814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Your child's strengths and challenges regarding the different areas of need are then bullet pointed for quick overview snapshot of your child. This helps to inform strategies school staff can put in place to support your child through the strengths they have as well as set targets and provide for the challenges they face.</a:t>
            </a:r>
          </a:p>
          <a:p>
            <a:r>
              <a:rPr lang="en-US" dirty="0"/>
              <a:t>It is important that you have input into this as you know your child best.</a:t>
            </a:r>
          </a:p>
        </p:txBody>
      </p:sp>
      <p:sp>
        <p:nvSpPr>
          <p:cNvPr id="4" name="Slide Number Placeholder 3"/>
          <p:cNvSpPr>
            <a:spLocks noGrp="1"/>
          </p:cNvSpPr>
          <p:nvPr>
            <p:ph type="sldNum" sz="quarter" idx="5"/>
          </p:nvPr>
        </p:nvSpPr>
        <p:spPr/>
        <p:txBody>
          <a:bodyPr/>
          <a:lstStyle/>
          <a:p>
            <a:fld id="{BB15E56C-884E-9442-933B-33ED7D197D58}" type="slidenum">
              <a:rPr lang="en-US" smtClean="0"/>
              <a:t>5</a:t>
            </a:fld>
            <a:endParaRPr lang="en-US"/>
          </a:p>
        </p:txBody>
      </p:sp>
    </p:spTree>
    <p:extLst>
      <p:ext uri="{BB962C8B-B14F-4D97-AF65-F5344CB8AC3E}">
        <p14:creationId xmlns:p14="http://schemas.microsoft.com/office/powerpoint/2010/main" val="12893373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section is an important area to keep updated as it contains the names and details of any professionals involved in your child's care and any advices they have given.</a:t>
            </a:r>
          </a:p>
          <a:p>
            <a:r>
              <a:rPr lang="en-US" dirty="0"/>
              <a:t>Please double check this area of your child's POP as sometimes letters do not come into school which means we are not fully aware of all of your child's needs. If there are names missing please talk to the school SENCO and provide any letters the school may not have.</a:t>
            </a:r>
          </a:p>
        </p:txBody>
      </p:sp>
      <p:sp>
        <p:nvSpPr>
          <p:cNvPr id="4" name="Slide Number Placeholder 3"/>
          <p:cNvSpPr>
            <a:spLocks noGrp="1"/>
          </p:cNvSpPr>
          <p:nvPr>
            <p:ph type="sldNum" sz="quarter" idx="5"/>
          </p:nvPr>
        </p:nvSpPr>
        <p:spPr/>
        <p:txBody>
          <a:bodyPr/>
          <a:lstStyle/>
          <a:p>
            <a:fld id="{BB15E56C-884E-9442-933B-33ED7D197D58}" type="slidenum">
              <a:rPr lang="en-US" smtClean="0"/>
              <a:t>6</a:t>
            </a:fld>
            <a:endParaRPr lang="en-US"/>
          </a:p>
        </p:txBody>
      </p:sp>
    </p:spTree>
    <p:extLst>
      <p:ext uri="{BB962C8B-B14F-4D97-AF65-F5344CB8AC3E}">
        <p14:creationId xmlns:p14="http://schemas.microsoft.com/office/powerpoint/2010/main" val="105409321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section of the POP changes every term and for each new term a new section is created in the document. This means we can see what support your child has had in the past and how this has developed through the year.</a:t>
            </a:r>
          </a:p>
          <a:p>
            <a:r>
              <a:rPr lang="en-US" dirty="0"/>
              <a:t>There are 3 sections - Quality first teaching, Group work, 1:1 support. Within each section the teacher will list the support in place for your child. With all of this information the SENCo then can cost up the provision in place for your child in school.</a:t>
            </a:r>
          </a:p>
          <a:p>
            <a:r>
              <a:rPr lang="en-US" dirty="0"/>
              <a:t>This allows everyone to see all the provision in place for your child and not just the support in place for their IEP targets.</a:t>
            </a:r>
          </a:p>
        </p:txBody>
      </p:sp>
      <p:sp>
        <p:nvSpPr>
          <p:cNvPr id="4" name="Slide Number Placeholder 3"/>
          <p:cNvSpPr>
            <a:spLocks noGrp="1"/>
          </p:cNvSpPr>
          <p:nvPr>
            <p:ph type="sldNum" sz="quarter" idx="5"/>
          </p:nvPr>
        </p:nvSpPr>
        <p:spPr/>
        <p:txBody>
          <a:bodyPr/>
          <a:lstStyle/>
          <a:p>
            <a:fld id="{BB15E56C-884E-9442-933B-33ED7D197D58}" type="slidenum">
              <a:rPr lang="en-US" smtClean="0"/>
              <a:t>7</a:t>
            </a:fld>
            <a:endParaRPr lang="en-US"/>
          </a:p>
        </p:txBody>
      </p:sp>
    </p:spTree>
    <p:extLst>
      <p:ext uri="{BB962C8B-B14F-4D97-AF65-F5344CB8AC3E}">
        <p14:creationId xmlns:p14="http://schemas.microsoft.com/office/powerpoint/2010/main" val="210638408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Quality first teaching is one of the most important areas within the support available to your child. It is all about what strategies are used in the classroom to help to support your child every day for example they may need instructions breaking down into one instruction at once. These strategies may seem small at times but they make the biggest difference to your child’s success.</a:t>
            </a:r>
          </a:p>
        </p:txBody>
      </p:sp>
      <p:sp>
        <p:nvSpPr>
          <p:cNvPr id="4" name="Slide Number Placeholder 3"/>
          <p:cNvSpPr>
            <a:spLocks noGrp="1"/>
          </p:cNvSpPr>
          <p:nvPr>
            <p:ph type="sldNum" sz="quarter" idx="5"/>
          </p:nvPr>
        </p:nvSpPr>
        <p:spPr/>
        <p:txBody>
          <a:bodyPr/>
          <a:lstStyle/>
          <a:p>
            <a:fld id="{BB15E56C-884E-9442-933B-33ED7D197D58}" type="slidenum">
              <a:rPr lang="en-US" smtClean="0"/>
              <a:t>8</a:t>
            </a:fld>
            <a:endParaRPr lang="en-US"/>
          </a:p>
        </p:txBody>
      </p:sp>
    </p:spTree>
    <p:extLst>
      <p:ext uri="{BB962C8B-B14F-4D97-AF65-F5344CB8AC3E}">
        <p14:creationId xmlns:p14="http://schemas.microsoft.com/office/powerpoint/2010/main" val="380511798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Targets are important to help your child to progress with their learning and to really pinpoint areas where your child needs further support and guidance. If your child has too many targets set each term this can mean not everything is covered and worked on and there isn’t time to consolidate what the child has learnt. It is much better to set targets that your child can work on and succeed in before then setting a new target to further enhance that skill.</a:t>
            </a:r>
          </a:p>
          <a:p>
            <a:r>
              <a:rPr lang="en-US" dirty="0"/>
              <a:t>It is important that you have your say about the targets set for your child so you know what they are and can work on them at home.</a:t>
            </a:r>
          </a:p>
        </p:txBody>
      </p:sp>
      <p:sp>
        <p:nvSpPr>
          <p:cNvPr id="4" name="Slide Number Placeholder 3"/>
          <p:cNvSpPr>
            <a:spLocks noGrp="1"/>
          </p:cNvSpPr>
          <p:nvPr>
            <p:ph type="sldNum" sz="quarter" idx="5"/>
          </p:nvPr>
        </p:nvSpPr>
        <p:spPr/>
        <p:txBody>
          <a:bodyPr/>
          <a:lstStyle/>
          <a:p>
            <a:fld id="{BB15E56C-884E-9442-933B-33ED7D197D58}" type="slidenum">
              <a:rPr lang="en-US" smtClean="0"/>
              <a:t>9</a:t>
            </a:fld>
            <a:endParaRPr lang="en-US"/>
          </a:p>
        </p:txBody>
      </p:sp>
    </p:spTree>
    <p:extLst>
      <p:ext uri="{BB962C8B-B14F-4D97-AF65-F5344CB8AC3E}">
        <p14:creationId xmlns:p14="http://schemas.microsoft.com/office/powerpoint/2010/main" val="209351655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review stage of the POP is an important part of the graduated process and one which helps us set the next steps. Please make sure your views are part of this review and recorded on the POP.</a:t>
            </a:r>
          </a:p>
        </p:txBody>
      </p:sp>
      <p:sp>
        <p:nvSpPr>
          <p:cNvPr id="4" name="Slide Number Placeholder 3"/>
          <p:cNvSpPr>
            <a:spLocks noGrp="1"/>
          </p:cNvSpPr>
          <p:nvPr>
            <p:ph type="sldNum" sz="quarter" idx="5"/>
          </p:nvPr>
        </p:nvSpPr>
        <p:spPr/>
        <p:txBody>
          <a:bodyPr/>
          <a:lstStyle/>
          <a:p>
            <a:fld id="{BB15E56C-884E-9442-933B-33ED7D197D58}" type="slidenum">
              <a:rPr lang="en-US" smtClean="0"/>
              <a:t>10</a:t>
            </a:fld>
            <a:endParaRPr lang="en-US"/>
          </a:p>
        </p:txBody>
      </p:sp>
    </p:spTree>
    <p:extLst>
      <p:ext uri="{BB962C8B-B14F-4D97-AF65-F5344CB8AC3E}">
        <p14:creationId xmlns:p14="http://schemas.microsoft.com/office/powerpoint/2010/main" val="72467258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Please do come and talk to us in school if you have any more questions. We are here to work as a team to help to support your child to be the best that they can be.</a:t>
            </a:r>
          </a:p>
        </p:txBody>
      </p:sp>
      <p:sp>
        <p:nvSpPr>
          <p:cNvPr id="4" name="Slide Number Placeholder 3"/>
          <p:cNvSpPr>
            <a:spLocks noGrp="1"/>
          </p:cNvSpPr>
          <p:nvPr>
            <p:ph type="sldNum" sz="quarter" idx="5"/>
          </p:nvPr>
        </p:nvSpPr>
        <p:spPr/>
        <p:txBody>
          <a:bodyPr/>
          <a:lstStyle/>
          <a:p>
            <a:fld id="{BB15E56C-884E-9442-933B-33ED7D197D58}" type="slidenum">
              <a:rPr lang="en-US" smtClean="0"/>
              <a:t>11</a:t>
            </a:fld>
            <a:endParaRPr lang="en-US"/>
          </a:p>
        </p:txBody>
      </p:sp>
    </p:spTree>
    <p:extLst>
      <p:ext uri="{BB962C8B-B14F-4D97-AF65-F5344CB8AC3E}">
        <p14:creationId xmlns:p14="http://schemas.microsoft.com/office/powerpoint/2010/main" val="35897385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5EF58D-B62B-40BB-83AA-9D07CFC4ED2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66AC06D3-F571-4213-A2A4-6A1915120CE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75A10580-AD31-4B8F-8448-55A666AC1725}"/>
              </a:ext>
            </a:extLst>
          </p:cNvPr>
          <p:cNvSpPr>
            <a:spLocks noGrp="1"/>
          </p:cNvSpPr>
          <p:nvPr>
            <p:ph type="dt" sz="half" idx="10"/>
          </p:nvPr>
        </p:nvSpPr>
        <p:spPr/>
        <p:txBody>
          <a:bodyPr/>
          <a:lstStyle/>
          <a:p>
            <a:fld id="{0DAF61AA-5A98-4049-A93E-477E5505141A}" type="datetimeFigureOut">
              <a:rPr lang="en-US" smtClean="0"/>
              <a:t>8/30/21</a:t>
            </a:fld>
            <a:endParaRPr lang="en-US" dirty="0"/>
          </a:p>
        </p:txBody>
      </p:sp>
      <p:sp>
        <p:nvSpPr>
          <p:cNvPr id="5" name="Footer Placeholder 4">
            <a:extLst>
              <a:ext uri="{FF2B5EF4-FFF2-40B4-BE49-F238E27FC236}">
                <a16:creationId xmlns:a16="http://schemas.microsoft.com/office/drawing/2014/main" id="{15EC99C8-515A-4FEA-9CD2-6D0BF46CF6E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972AF1B-1868-4C05-B6C3-9EBF29A50ADD}"/>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18661473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E6D384-B2C5-42A4-9774-A931C39BA53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F8D736C-5FCC-43BC-B824-A90F2CC5D19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A4A3A50-B922-45BE-945D-7ED3EBD83F7C}"/>
              </a:ext>
            </a:extLst>
          </p:cNvPr>
          <p:cNvSpPr>
            <a:spLocks noGrp="1"/>
          </p:cNvSpPr>
          <p:nvPr>
            <p:ph type="dt" sz="half" idx="10"/>
          </p:nvPr>
        </p:nvSpPr>
        <p:spPr/>
        <p:txBody>
          <a:bodyPr/>
          <a:lstStyle/>
          <a:p>
            <a:fld id="{0DAF61AA-5A98-4049-A93E-477E5505141A}" type="datetimeFigureOut">
              <a:rPr lang="en-US" smtClean="0"/>
              <a:t>8/30/21</a:t>
            </a:fld>
            <a:endParaRPr lang="en-US"/>
          </a:p>
        </p:txBody>
      </p:sp>
      <p:sp>
        <p:nvSpPr>
          <p:cNvPr id="5" name="Footer Placeholder 4">
            <a:extLst>
              <a:ext uri="{FF2B5EF4-FFF2-40B4-BE49-F238E27FC236}">
                <a16:creationId xmlns:a16="http://schemas.microsoft.com/office/drawing/2014/main" id="{64241F78-20DE-4D53-BB25-79E5C4E1AB6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E643084-C669-4FDF-87D4-F22D36BB827D}"/>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32320997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C6C559-800C-489A-9174-7901F92B0D4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C142B5C3-320B-4CFD-B6A7-A28C7E435B4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2FCA372-3F42-4113-A73B-5FDCF93CB5BC}"/>
              </a:ext>
            </a:extLst>
          </p:cNvPr>
          <p:cNvSpPr>
            <a:spLocks noGrp="1"/>
          </p:cNvSpPr>
          <p:nvPr>
            <p:ph type="dt" sz="half" idx="10"/>
          </p:nvPr>
        </p:nvSpPr>
        <p:spPr/>
        <p:txBody>
          <a:bodyPr/>
          <a:lstStyle/>
          <a:p>
            <a:fld id="{0DAF61AA-5A98-4049-A93E-477E5505141A}" type="datetimeFigureOut">
              <a:rPr lang="en-US" smtClean="0"/>
              <a:t>8/30/21</a:t>
            </a:fld>
            <a:endParaRPr lang="en-US"/>
          </a:p>
        </p:txBody>
      </p:sp>
      <p:sp>
        <p:nvSpPr>
          <p:cNvPr id="5" name="Footer Placeholder 4">
            <a:extLst>
              <a:ext uri="{FF2B5EF4-FFF2-40B4-BE49-F238E27FC236}">
                <a16:creationId xmlns:a16="http://schemas.microsoft.com/office/drawing/2014/main" id="{F0DA1197-0C78-4878-B086-5D206EA491D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F1B83D8-FD42-44FF-AA20-944A519CC0B2}"/>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35150218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D685AA-B5C7-4E3D-85FA-94F3C73E59B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03AFEEA-6F3F-4630-A950-61C05D2FAFB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0AC36817-B869-4D19-9EE8-A3166B0E159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C074146-2374-4321-AEBB-3E9B09D7796D}"/>
              </a:ext>
            </a:extLst>
          </p:cNvPr>
          <p:cNvSpPr>
            <a:spLocks noGrp="1"/>
          </p:cNvSpPr>
          <p:nvPr>
            <p:ph type="dt" sz="half" idx="10"/>
          </p:nvPr>
        </p:nvSpPr>
        <p:spPr/>
        <p:txBody>
          <a:bodyPr/>
          <a:lstStyle/>
          <a:p>
            <a:fld id="{0DAF61AA-5A98-4049-A93E-477E5505141A}" type="datetimeFigureOut">
              <a:rPr lang="en-US" smtClean="0"/>
              <a:t>8/30/21</a:t>
            </a:fld>
            <a:endParaRPr lang="en-US"/>
          </a:p>
        </p:txBody>
      </p:sp>
      <p:sp>
        <p:nvSpPr>
          <p:cNvPr id="6" name="Footer Placeholder 5">
            <a:extLst>
              <a:ext uri="{FF2B5EF4-FFF2-40B4-BE49-F238E27FC236}">
                <a16:creationId xmlns:a16="http://schemas.microsoft.com/office/drawing/2014/main" id="{2C42337B-B902-4DC2-BB94-02B8A754926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44AD585-B83C-4ECF-AF42-8DDF6996B79D}"/>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31757421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3A9ADB-3495-481F-BB4E-9C7128B17B1F}"/>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DED6FF4C-26CB-4281-A2F7-6CBE4518679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F2E72A9-F222-45B4-9355-C04C0586413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4A699F6E-77AD-4EBC-BAF9-5A43CDEC41E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0F77677-7169-4591-B047-0678815F48E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1482A6EB-0285-4FA4-A00C-A7F716084FD3}"/>
              </a:ext>
            </a:extLst>
          </p:cNvPr>
          <p:cNvSpPr>
            <a:spLocks noGrp="1"/>
          </p:cNvSpPr>
          <p:nvPr>
            <p:ph type="dt" sz="half" idx="10"/>
          </p:nvPr>
        </p:nvSpPr>
        <p:spPr/>
        <p:txBody>
          <a:bodyPr/>
          <a:lstStyle/>
          <a:p>
            <a:fld id="{0DAF61AA-5A98-4049-A93E-477E5505141A}" type="datetimeFigureOut">
              <a:rPr lang="en-US" smtClean="0"/>
              <a:t>8/30/21</a:t>
            </a:fld>
            <a:endParaRPr lang="en-US"/>
          </a:p>
        </p:txBody>
      </p:sp>
      <p:sp>
        <p:nvSpPr>
          <p:cNvPr id="8" name="Footer Placeholder 7">
            <a:extLst>
              <a:ext uri="{FF2B5EF4-FFF2-40B4-BE49-F238E27FC236}">
                <a16:creationId xmlns:a16="http://schemas.microsoft.com/office/drawing/2014/main" id="{86D39526-82B8-402C-8A2B-82EF8F3F3A72}"/>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55EC9E6-6FF1-4541-9CB1-A2FF9D852169}"/>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36028882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170F54-6CED-4251-A0A6-32CCD1213F82}"/>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6572C8E6-49D6-46A5-8DC3-B0D8E683C9CB}"/>
              </a:ext>
            </a:extLst>
          </p:cNvPr>
          <p:cNvSpPr>
            <a:spLocks noGrp="1"/>
          </p:cNvSpPr>
          <p:nvPr>
            <p:ph type="dt" sz="half" idx="10"/>
          </p:nvPr>
        </p:nvSpPr>
        <p:spPr/>
        <p:txBody>
          <a:bodyPr/>
          <a:lstStyle/>
          <a:p>
            <a:fld id="{0DAF61AA-5A98-4049-A93E-477E5505141A}" type="datetimeFigureOut">
              <a:rPr lang="en-US" smtClean="0"/>
              <a:t>8/30/21</a:t>
            </a:fld>
            <a:endParaRPr lang="en-US"/>
          </a:p>
        </p:txBody>
      </p:sp>
      <p:sp>
        <p:nvSpPr>
          <p:cNvPr id="4" name="Footer Placeholder 3">
            <a:extLst>
              <a:ext uri="{FF2B5EF4-FFF2-40B4-BE49-F238E27FC236}">
                <a16:creationId xmlns:a16="http://schemas.microsoft.com/office/drawing/2014/main" id="{AB883CBA-77CD-4490-A5F3-BAA8FC254A3B}"/>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EA5FF79-61B6-4693-8547-95B1F2F7A194}"/>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16775814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FBDCB94-13E9-41CB-88F0-D30A1791DCBA}"/>
              </a:ext>
            </a:extLst>
          </p:cNvPr>
          <p:cNvSpPr>
            <a:spLocks noGrp="1"/>
          </p:cNvSpPr>
          <p:nvPr>
            <p:ph type="dt" sz="half" idx="10"/>
          </p:nvPr>
        </p:nvSpPr>
        <p:spPr/>
        <p:txBody>
          <a:bodyPr/>
          <a:lstStyle/>
          <a:p>
            <a:fld id="{0DAF61AA-5A98-4049-A93E-477E5505141A}" type="datetimeFigureOut">
              <a:rPr lang="en-US" smtClean="0"/>
              <a:t>8/30/21</a:t>
            </a:fld>
            <a:endParaRPr lang="en-US"/>
          </a:p>
        </p:txBody>
      </p:sp>
      <p:sp>
        <p:nvSpPr>
          <p:cNvPr id="3" name="Footer Placeholder 2">
            <a:extLst>
              <a:ext uri="{FF2B5EF4-FFF2-40B4-BE49-F238E27FC236}">
                <a16:creationId xmlns:a16="http://schemas.microsoft.com/office/drawing/2014/main" id="{244795A4-736C-426D-8559-5AD5892756A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B2A2ACD-17F3-4C16-8E77-86EC92CCD552}"/>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3360499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7FCB2E-B68A-48F9-8B20-CDED818FB6E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FD081C83-64B5-4BFD-A163-75C2EA7F897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725D44AD-E361-48A3-936D-DDA0D514451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9EED06C-E016-489C-8863-EA1BE998BC48}"/>
              </a:ext>
            </a:extLst>
          </p:cNvPr>
          <p:cNvSpPr>
            <a:spLocks noGrp="1"/>
          </p:cNvSpPr>
          <p:nvPr>
            <p:ph type="dt" sz="half" idx="10"/>
          </p:nvPr>
        </p:nvSpPr>
        <p:spPr/>
        <p:txBody>
          <a:bodyPr/>
          <a:lstStyle/>
          <a:p>
            <a:fld id="{0DAF61AA-5A98-4049-A93E-477E5505141A}" type="datetimeFigureOut">
              <a:rPr lang="en-US" smtClean="0"/>
              <a:t>8/30/21</a:t>
            </a:fld>
            <a:endParaRPr lang="en-US"/>
          </a:p>
        </p:txBody>
      </p:sp>
      <p:sp>
        <p:nvSpPr>
          <p:cNvPr id="6" name="Footer Placeholder 5">
            <a:extLst>
              <a:ext uri="{FF2B5EF4-FFF2-40B4-BE49-F238E27FC236}">
                <a16:creationId xmlns:a16="http://schemas.microsoft.com/office/drawing/2014/main" id="{359161F0-D253-49A7-9A08-7A0A228146C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742C61A-B326-40A7-A286-90D0544BBC34}"/>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26766864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F2DF6F-D00F-4CE4-8701-B0062734611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0A0FF7AB-F851-4425-8407-996C920E684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A2ED6CF5-154F-4615-8CDC-E2BFA61FABE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1A5C400-0D13-495F-8C4E-EC3CDF5F22AF}"/>
              </a:ext>
            </a:extLst>
          </p:cNvPr>
          <p:cNvSpPr>
            <a:spLocks noGrp="1"/>
          </p:cNvSpPr>
          <p:nvPr>
            <p:ph type="dt" sz="half" idx="10"/>
          </p:nvPr>
        </p:nvSpPr>
        <p:spPr/>
        <p:txBody>
          <a:bodyPr/>
          <a:lstStyle/>
          <a:p>
            <a:fld id="{0DAF61AA-5A98-4049-A93E-477E5505141A}" type="datetimeFigureOut">
              <a:rPr lang="en-US" smtClean="0"/>
              <a:t>8/30/21</a:t>
            </a:fld>
            <a:endParaRPr lang="en-US"/>
          </a:p>
        </p:txBody>
      </p:sp>
      <p:sp>
        <p:nvSpPr>
          <p:cNvPr id="6" name="Footer Placeholder 5">
            <a:extLst>
              <a:ext uri="{FF2B5EF4-FFF2-40B4-BE49-F238E27FC236}">
                <a16:creationId xmlns:a16="http://schemas.microsoft.com/office/drawing/2014/main" id="{4CB290D7-98AC-45E5-A7D6-73520AFC736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294276C-2BD2-4C4F-AC04-DD3D73768A5D}"/>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16845978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5170B0-C1C5-4976-80E8-6B4F90EB3626}"/>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97593EE-493E-4BCE-8992-24CA63E1E09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780919F-FDDD-42FB-8422-A0665D558D00}"/>
              </a:ext>
            </a:extLst>
          </p:cNvPr>
          <p:cNvSpPr>
            <a:spLocks noGrp="1"/>
          </p:cNvSpPr>
          <p:nvPr>
            <p:ph type="dt" sz="half" idx="10"/>
          </p:nvPr>
        </p:nvSpPr>
        <p:spPr/>
        <p:txBody>
          <a:bodyPr/>
          <a:lstStyle/>
          <a:p>
            <a:fld id="{0DAF61AA-5A98-4049-A93E-477E5505141A}" type="datetimeFigureOut">
              <a:rPr lang="en-US" smtClean="0"/>
              <a:t>8/30/21</a:t>
            </a:fld>
            <a:endParaRPr lang="en-US"/>
          </a:p>
        </p:txBody>
      </p:sp>
      <p:sp>
        <p:nvSpPr>
          <p:cNvPr id="5" name="Footer Placeholder 4">
            <a:extLst>
              <a:ext uri="{FF2B5EF4-FFF2-40B4-BE49-F238E27FC236}">
                <a16:creationId xmlns:a16="http://schemas.microsoft.com/office/drawing/2014/main" id="{A216D38A-35F8-4667-A1F4-49644471E92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59CC230-78B7-487B-9C95-CB00868F6F1F}"/>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15810370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14CB826-D9AA-4689-B8C0-38D999F0D065}"/>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A61F1CDD-16FB-45E0-9887-24374C56764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6846397-BBD2-4426-B1F5-FD6EA3CDC866}"/>
              </a:ext>
            </a:extLst>
          </p:cNvPr>
          <p:cNvSpPr>
            <a:spLocks noGrp="1"/>
          </p:cNvSpPr>
          <p:nvPr>
            <p:ph type="dt" sz="half" idx="10"/>
          </p:nvPr>
        </p:nvSpPr>
        <p:spPr/>
        <p:txBody>
          <a:bodyPr/>
          <a:lstStyle/>
          <a:p>
            <a:fld id="{0DAF61AA-5A98-4049-A93E-477E5505141A}" type="datetimeFigureOut">
              <a:rPr lang="en-US" smtClean="0"/>
              <a:t>8/30/21</a:t>
            </a:fld>
            <a:endParaRPr lang="en-US"/>
          </a:p>
        </p:txBody>
      </p:sp>
      <p:sp>
        <p:nvSpPr>
          <p:cNvPr id="5" name="Footer Placeholder 4">
            <a:extLst>
              <a:ext uri="{FF2B5EF4-FFF2-40B4-BE49-F238E27FC236}">
                <a16:creationId xmlns:a16="http://schemas.microsoft.com/office/drawing/2014/main" id="{FDAB91E4-73D0-4ACD-8F54-00EE6FB1D61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EB28C61-59FE-44D6-A7D6-AAD292232778}"/>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5006439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247A131F-D5DE-41A5-B4CF-4F345319B40B}"/>
              </a:ext>
            </a:extLst>
          </p:cNvPr>
          <p:cNvSpPr/>
          <p:nvPr/>
        </p:nvSpPr>
        <p:spPr>
          <a:xfrm>
            <a:off x="0" y="0"/>
            <a:ext cx="12188952" cy="6858000"/>
          </a:xfrm>
          <a:prstGeom prst="rect">
            <a:avLst/>
          </a:prstGeom>
          <a:solidFill>
            <a:schemeClr val="bg2"/>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8" name="Freeform: Shape 7">
            <a:extLst>
              <a:ext uri="{FF2B5EF4-FFF2-40B4-BE49-F238E27FC236}">
                <a16:creationId xmlns:a16="http://schemas.microsoft.com/office/drawing/2014/main" id="{3AF4666D-BD98-40A5-A75F-478B982010B2}"/>
              </a:ext>
            </a:extLst>
          </p:cNvPr>
          <p:cNvSpPr/>
          <p:nvPr/>
        </p:nvSpPr>
        <p:spPr>
          <a:xfrm rot="10800000">
            <a:off x="692844" y="-3086"/>
            <a:ext cx="1326111" cy="597603"/>
          </a:xfrm>
          <a:custGeom>
            <a:avLst/>
            <a:gdLst>
              <a:gd name="connsiteX0" fmla="*/ 741051 w 1482102"/>
              <a:gd name="connsiteY0" fmla="*/ 0 h 679363"/>
              <a:gd name="connsiteX1" fmla="*/ 1473822 w 1482102"/>
              <a:gd name="connsiteY1" fmla="*/ 597226 h 679363"/>
              <a:gd name="connsiteX2" fmla="*/ 1482102 w 1482102"/>
              <a:gd name="connsiteY2" fmla="*/ 679363 h 679363"/>
              <a:gd name="connsiteX3" fmla="*/ 0 w 1482102"/>
              <a:gd name="connsiteY3" fmla="*/ 679363 h 679363"/>
              <a:gd name="connsiteX4" fmla="*/ 8280 w 1482102"/>
              <a:gd name="connsiteY4" fmla="*/ 597226 h 679363"/>
              <a:gd name="connsiteX5" fmla="*/ 741051 w 1482102"/>
              <a:gd name="connsiteY5" fmla="*/ 0 h 679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2102" h="679363">
                <a:moveTo>
                  <a:pt x="741051" y="0"/>
                </a:moveTo>
                <a:cubicBezTo>
                  <a:pt x="1102506" y="0"/>
                  <a:pt x="1404077" y="256390"/>
                  <a:pt x="1473822" y="597226"/>
                </a:cubicBezTo>
                <a:lnTo>
                  <a:pt x="1482102" y="679363"/>
                </a:lnTo>
                <a:lnTo>
                  <a:pt x="0" y="679363"/>
                </a:lnTo>
                <a:lnTo>
                  <a:pt x="8280" y="597226"/>
                </a:lnTo>
                <a:cubicBezTo>
                  <a:pt x="78025" y="256390"/>
                  <a:pt x="379596" y="0"/>
                  <a:pt x="74105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a:p>
        </p:txBody>
      </p:sp>
      <p:sp>
        <p:nvSpPr>
          <p:cNvPr id="9" name="Freeform: Shape 8">
            <a:extLst>
              <a:ext uri="{FF2B5EF4-FFF2-40B4-BE49-F238E27FC236}">
                <a16:creationId xmlns:a16="http://schemas.microsoft.com/office/drawing/2014/main" id="{68680585-71F9-4721-A998-4974171D2EB4}"/>
              </a:ext>
            </a:extLst>
          </p:cNvPr>
          <p:cNvSpPr/>
          <p:nvPr/>
        </p:nvSpPr>
        <p:spPr>
          <a:xfrm>
            <a:off x="10439256" y="6172200"/>
            <a:ext cx="1482102" cy="679363"/>
          </a:xfrm>
          <a:custGeom>
            <a:avLst/>
            <a:gdLst>
              <a:gd name="connsiteX0" fmla="*/ 741051 w 1482102"/>
              <a:gd name="connsiteY0" fmla="*/ 0 h 679363"/>
              <a:gd name="connsiteX1" fmla="*/ 1473822 w 1482102"/>
              <a:gd name="connsiteY1" fmla="*/ 597226 h 679363"/>
              <a:gd name="connsiteX2" fmla="*/ 1482102 w 1482102"/>
              <a:gd name="connsiteY2" fmla="*/ 679363 h 679363"/>
              <a:gd name="connsiteX3" fmla="*/ 0 w 1482102"/>
              <a:gd name="connsiteY3" fmla="*/ 679363 h 679363"/>
              <a:gd name="connsiteX4" fmla="*/ 8280 w 1482102"/>
              <a:gd name="connsiteY4" fmla="*/ 597226 h 679363"/>
              <a:gd name="connsiteX5" fmla="*/ 741051 w 1482102"/>
              <a:gd name="connsiteY5" fmla="*/ 0 h 679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2102" h="679363">
                <a:moveTo>
                  <a:pt x="741051" y="0"/>
                </a:moveTo>
                <a:cubicBezTo>
                  <a:pt x="1102506" y="0"/>
                  <a:pt x="1404077" y="256390"/>
                  <a:pt x="1473822" y="597226"/>
                </a:cubicBezTo>
                <a:lnTo>
                  <a:pt x="1482102" y="679363"/>
                </a:lnTo>
                <a:lnTo>
                  <a:pt x="0" y="679363"/>
                </a:lnTo>
                <a:lnTo>
                  <a:pt x="8280" y="597226"/>
                </a:lnTo>
                <a:cubicBezTo>
                  <a:pt x="78025" y="256390"/>
                  <a:pt x="379596" y="0"/>
                  <a:pt x="74105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a:p>
        </p:txBody>
      </p:sp>
      <p:sp>
        <p:nvSpPr>
          <p:cNvPr id="10" name="Freeform: Shape 9">
            <a:extLst>
              <a:ext uri="{FF2B5EF4-FFF2-40B4-BE49-F238E27FC236}">
                <a16:creationId xmlns:a16="http://schemas.microsoft.com/office/drawing/2014/main" id="{12BC95C2-2EEC-4F59-ABA8-660B0D059CCF}"/>
              </a:ext>
            </a:extLst>
          </p:cNvPr>
          <p:cNvSpPr/>
          <p:nvPr/>
        </p:nvSpPr>
        <p:spPr>
          <a:xfrm>
            <a:off x="7977352" y="5197178"/>
            <a:ext cx="4211600" cy="1660822"/>
          </a:xfrm>
          <a:custGeom>
            <a:avLst/>
            <a:gdLst>
              <a:gd name="connsiteX0" fmla="*/ 4211600 w 4211600"/>
              <a:gd name="connsiteY0" fmla="*/ 0 h 1660822"/>
              <a:gd name="connsiteX1" fmla="*/ 4211600 w 4211600"/>
              <a:gd name="connsiteY1" fmla="*/ 58430 h 1660822"/>
              <a:gd name="connsiteX2" fmla="*/ 4136524 w 4211600"/>
              <a:gd name="connsiteY2" fmla="*/ 208808 h 1660822"/>
              <a:gd name="connsiteX3" fmla="*/ 3973354 w 4211600"/>
              <a:gd name="connsiteY3" fmla="*/ 437313 h 1660822"/>
              <a:gd name="connsiteX4" fmla="*/ 3884746 w 4211600"/>
              <a:gd name="connsiteY4" fmla="*/ 553613 h 1660822"/>
              <a:gd name="connsiteX5" fmla="*/ 3849435 w 4211600"/>
              <a:gd name="connsiteY5" fmla="*/ 603143 h 1660822"/>
              <a:gd name="connsiteX6" fmla="*/ 3661849 w 4211600"/>
              <a:gd name="connsiteY6" fmla="*/ 819075 h 1660822"/>
              <a:gd name="connsiteX7" fmla="*/ 3402589 w 4211600"/>
              <a:gd name="connsiteY7" fmla="*/ 952996 h 1660822"/>
              <a:gd name="connsiteX8" fmla="*/ 3130202 w 4211600"/>
              <a:gd name="connsiteY8" fmla="*/ 1023386 h 1660822"/>
              <a:gd name="connsiteX9" fmla="*/ 2914657 w 4211600"/>
              <a:gd name="connsiteY9" fmla="*/ 1068058 h 1660822"/>
              <a:gd name="connsiteX10" fmla="*/ 2582149 w 4211600"/>
              <a:gd name="connsiteY10" fmla="*/ 1138924 h 1660822"/>
              <a:gd name="connsiteX11" fmla="*/ 2483958 w 4211600"/>
              <a:gd name="connsiteY11" fmla="*/ 1162356 h 1660822"/>
              <a:gd name="connsiteX12" fmla="*/ 2123750 w 4211600"/>
              <a:gd name="connsiteY12" fmla="*/ 1238651 h 1660822"/>
              <a:gd name="connsiteX13" fmla="*/ 1761444 w 4211600"/>
              <a:gd name="connsiteY13" fmla="*/ 1273417 h 1660822"/>
              <a:gd name="connsiteX14" fmla="*/ 1608382 w 4211600"/>
              <a:gd name="connsiteY14" fmla="*/ 1284466 h 1660822"/>
              <a:gd name="connsiteX15" fmla="*/ 999942 w 4211600"/>
              <a:gd name="connsiteY15" fmla="*/ 1354284 h 1660822"/>
              <a:gd name="connsiteX16" fmla="*/ 484705 w 4211600"/>
              <a:gd name="connsiteY16" fmla="*/ 1450487 h 1660822"/>
              <a:gd name="connsiteX17" fmla="*/ 113310 w 4211600"/>
              <a:gd name="connsiteY17" fmla="*/ 1613700 h 1660822"/>
              <a:gd name="connsiteX18" fmla="*/ 39668 w 4211600"/>
              <a:gd name="connsiteY18" fmla="*/ 1660822 h 1660822"/>
              <a:gd name="connsiteX19" fmla="*/ 0 w 4211600"/>
              <a:gd name="connsiteY19" fmla="*/ 1660822 h 1660822"/>
              <a:gd name="connsiteX20" fmla="*/ 96701 w 4211600"/>
              <a:gd name="connsiteY20" fmla="*/ 1598934 h 1660822"/>
              <a:gd name="connsiteX21" fmla="*/ 474335 w 4211600"/>
              <a:gd name="connsiteY21" fmla="*/ 1433056 h 1660822"/>
              <a:gd name="connsiteX22" fmla="*/ 994299 w 4211600"/>
              <a:gd name="connsiteY22" fmla="*/ 1335806 h 1660822"/>
              <a:gd name="connsiteX23" fmla="*/ 1605231 w 4211600"/>
              <a:gd name="connsiteY23" fmla="*/ 1265702 h 1660822"/>
              <a:gd name="connsiteX24" fmla="*/ 1758819 w 4211600"/>
              <a:gd name="connsiteY24" fmla="*/ 1254558 h 1660822"/>
              <a:gd name="connsiteX25" fmla="*/ 2118106 w 4211600"/>
              <a:gd name="connsiteY25" fmla="*/ 1220077 h 1660822"/>
              <a:gd name="connsiteX26" fmla="*/ 2475557 w 4211600"/>
              <a:gd name="connsiteY26" fmla="*/ 1144353 h 1660822"/>
              <a:gd name="connsiteX27" fmla="*/ 2573878 w 4211600"/>
              <a:gd name="connsiteY27" fmla="*/ 1120827 h 1660822"/>
              <a:gd name="connsiteX28" fmla="*/ 2907437 w 4211600"/>
              <a:gd name="connsiteY28" fmla="*/ 1049675 h 1660822"/>
              <a:gd name="connsiteX29" fmla="*/ 3122589 w 4211600"/>
              <a:gd name="connsiteY29" fmla="*/ 1005098 h 1660822"/>
              <a:gd name="connsiteX30" fmla="*/ 3391169 w 4211600"/>
              <a:gd name="connsiteY30" fmla="*/ 935756 h 1660822"/>
              <a:gd name="connsiteX31" fmla="*/ 3642290 w 4211600"/>
              <a:gd name="connsiteY31" fmla="*/ 806216 h 1660822"/>
              <a:gd name="connsiteX32" fmla="*/ 3825937 w 4211600"/>
              <a:gd name="connsiteY32" fmla="*/ 594475 h 1660822"/>
              <a:gd name="connsiteX33" fmla="*/ 3861381 w 4211600"/>
              <a:gd name="connsiteY33" fmla="*/ 544755 h 1660822"/>
              <a:gd name="connsiteX34" fmla="*/ 3950381 w 4211600"/>
              <a:gd name="connsiteY34" fmla="*/ 427978 h 1660822"/>
              <a:gd name="connsiteX35" fmla="*/ 4112370 w 4211600"/>
              <a:gd name="connsiteY35" fmla="*/ 201378 h 1660822"/>
              <a:gd name="connsiteX36" fmla="*/ 4195989 w 4211600"/>
              <a:gd name="connsiteY36" fmla="*/ 33834 h 1660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4211600" h="1660822">
                <a:moveTo>
                  <a:pt x="4211600" y="0"/>
                </a:moveTo>
                <a:lnTo>
                  <a:pt x="4211600" y="58430"/>
                </a:lnTo>
                <a:lnTo>
                  <a:pt x="4136524" y="208808"/>
                </a:lnTo>
                <a:cubicBezTo>
                  <a:pt x="4089791" y="287770"/>
                  <a:pt x="4030588" y="363780"/>
                  <a:pt x="3973354" y="437313"/>
                </a:cubicBezTo>
                <a:cubicBezTo>
                  <a:pt x="3943819" y="475222"/>
                  <a:pt x="3913231" y="514465"/>
                  <a:pt x="3884746" y="553613"/>
                </a:cubicBezTo>
                <a:cubicBezTo>
                  <a:pt x="3872801" y="569996"/>
                  <a:pt x="3861119" y="586569"/>
                  <a:pt x="3849435" y="603143"/>
                </a:cubicBezTo>
                <a:cubicBezTo>
                  <a:pt x="3796665" y="678009"/>
                  <a:pt x="3742187" y="755352"/>
                  <a:pt x="3661849" y="819075"/>
                </a:cubicBezTo>
                <a:cubicBezTo>
                  <a:pt x="3596214" y="871176"/>
                  <a:pt x="3509050" y="916230"/>
                  <a:pt x="3402589" y="952996"/>
                </a:cubicBezTo>
                <a:cubicBezTo>
                  <a:pt x="3312406" y="984048"/>
                  <a:pt x="3215660" y="1005003"/>
                  <a:pt x="3130202" y="1023386"/>
                </a:cubicBezTo>
                <a:cubicBezTo>
                  <a:pt x="3058529" y="1038816"/>
                  <a:pt x="2985412" y="1053675"/>
                  <a:pt x="2914657" y="1068058"/>
                </a:cubicBezTo>
                <a:cubicBezTo>
                  <a:pt x="2805176" y="1090251"/>
                  <a:pt x="2692021" y="1113207"/>
                  <a:pt x="2582149" y="1138924"/>
                </a:cubicBezTo>
                <a:cubicBezTo>
                  <a:pt x="2549330" y="1146639"/>
                  <a:pt x="2516644" y="1154450"/>
                  <a:pt x="2483958" y="1162356"/>
                </a:cubicBezTo>
                <a:cubicBezTo>
                  <a:pt x="2367257" y="1190550"/>
                  <a:pt x="2246621" y="1219601"/>
                  <a:pt x="2123750" y="1238651"/>
                </a:cubicBezTo>
                <a:cubicBezTo>
                  <a:pt x="2004294" y="1257129"/>
                  <a:pt x="1880769" y="1265416"/>
                  <a:pt x="1761444" y="1273417"/>
                </a:cubicBezTo>
                <a:cubicBezTo>
                  <a:pt x="1711167" y="1276751"/>
                  <a:pt x="1659184" y="1280275"/>
                  <a:pt x="1608382" y="1284466"/>
                </a:cubicBezTo>
                <a:cubicBezTo>
                  <a:pt x="1408589" y="1300944"/>
                  <a:pt x="1214570" y="1325805"/>
                  <a:pt x="999942" y="1354284"/>
                </a:cubicBezTo>
                <a:cubicBezTo>
                  <a:pt x="826403" y="1377240"/>
                  <a:pt x="647744" y="1400957"/>
                  <a:pt x="484705" y="1450487"/>
                </a:cubicBezTo>
                <a:cubicBezTo>
                  <a:pt x="355831" y="1489635"/>
                  <a:pt x="231387" y="1544374"/>
                  <a:pt x="113310" y="1613700"/>
                </a:cubicBezTo>
                <a:lnTo>
                  <a:pt x="39668" y="1660822"/>
                </a:lnTo>
                <a:lnTo>
                  <a:pt x="0" y="1660822"/>
                </a:lnTo>
                <a:lnTo>
                  <a:pt x="96701" y="1598934"/>
                </a:lnTo>
                <a:cubicBezTo>
                  <a:pt x="216635" y="1528533"/>
                  <a:pt x="343196" y="1472919"/>
                  <a:pt x="474335" y="1433056"/>
                </a:cubicBezTo>
                <a:cubicBezTo>
                  <a:pt x="639999" y="1382669"/>
                  <a:pt x="820102" y="1358856"/>
                  <a:pt x="994299" y="1335806"/>
                </a:cubicBezTo>
                <a:cubicBezTo>
                  <a:pt x="1210239" y="1307231"/>
                  <a:pt x="1404650" y="1282275"/>
                  <a:pt x="1605231" y="1265702"/>
                </a:cubicBezTo>
                <a:cubicBezTo>
                  <a:pt x="1656428" y="1261511"/>
                  <a:pt x="1708411" y="1257987"/>
                  <a:pt x="1758819" y="1254558"/>
                </a:cubicBezTo>
                <a:cubicBezTo>
                  <a:pt x="1877487" y="1246557"/>
                  <a:pt x="2000094" y="1238365"/>
                  <a:pt x="2118106" y="1220077"/>
                </a:cubicBezTo>
                <a:cubicBezTo>
                  <a:pt x="2239531" y="1201313"/>
                  <a:pt x="2359513" y="1172357"/>
                  <a:pt x="2475557" y="1144353"/>
                </a:cubicBezTo>
                <a:cubicBezTo>
                  <a:pt x="2508243" y="1136448"/>
                  <a:pt x="2541060" y="1128542"/>
                  <a:pt x="2573878" y="1120827"/>
                </a:cubicBezTo>
                <a:cubicBezTo>
                  <a:pt x="2684276" y="1094919"/>
                  <a:pt x="2797694" y="1071963"/>
                  <a:pt x="2907437" y="1049675"/>
                </a:cubicBezTo>
                <a:cubicBezTo>
                  <a:pt x="2978061" y="1035387"/>
                  <a:pt x="3051178" y="1020528"/>
                  <a:pt x="3122589" y="1005098"/>
                </a:cubicBezTo>
                <a:cubicBezTo>
                  <a:pt x="3206997" y="986810"/>
                  <a:pt x="3302823" y="966141"/>
                  <a:pt x="3391169" y="935756"/>
                </a:cubicBezTo>
                <a:cubicBezTo>
                  <a:pt x="3494479" y="900132"/>
                  <a:pt x="3578886" y="856508"/>
                  <a:pt x="3642290" y="806216"/>
                </a:cubicBezTo>
                <a:cubicBezTo>
                  <a:pt x="3720133" y="744303"/>
                  <a:pt x="3773953" y="668103"/>
                  <a:pt x="3825937" y="594475"/>
                </a:cubicBezTo>
                <a:cubicBezTo>
                  <a:pt x="3837621" y="577902"/>
                  <a:pt x="3849435" y="561233"/>
                  <a:pt x="3861381" y="544755"/>
                </a:cubicBezTo>
                <a:cubicBezTo>
                  <a:pt x="3889997" y="505416"/>
                  <a:pt x="3920715" y="465983"/>
                  <a:pt x="3950381" y="427978"/>
                </a:cubicBezTo>
                <a:cubicBezTo>
                  <a:pt x="4007353" y="354921"/>
                  <a:pt x="4066163" y="279388"/>
                  <a:pt x="4112370" y="201378"/>
                </a:cubicBezTo>
                <a:cubicBezTo>
                  <a:pt x="4144662" y="146800"/>
                  <a:pt x="4170785" y="89364"/>
                  <a:pt x="4195989" y="33834"/>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11" name="Graphic 141">
            <a:extLst>
              <a:ext uri="{FF2B5EF4-FFF2-40B4-BE49-F238E27FC236}">
                <a16:creationId xmlns:a16="http://schemas.microsoft.com/office/drawing/2014/main" id="{03E9870D-4BBA-43AF-8D44-BBADF020CFF6}"/>
              </a:ext>
            </a:extLst>
          </p:cNvPr>
          <p:cNvGrpSpPr/>
          <p:nvPr/>
        </p:nvGrpSpPr>
        <p:grpSpPr>
          <a:xfrm>
            <a:off x="10849" y="15178"/>
            <a:ext cx="2198951" cy="3331254"/>
            <a:chOff x="4473129" y="923925"/>
            <a:chExt cx="3308947" cy="5012817"/>
          </a:xfrm>
          <a:noFill/>
        </p:grpSpPr>
        <p:sp>
          <p:nvSpPr>
            <p:cNvPr id="12" name="Freeform: Shape 11">
              <a:extLst>
                <a:ext uri="{FF2B5EF4-FFF2-40B4-BE49-F238E27FC236}">
                  <a16:creationId xmlns:a16="http://schemas.microsoft.com/office/drawing/2014/main" id="{34BC5055-C77D-43CD-BB1D-A77B6779CDAD}"/>
                </a:ext>
              </a:extLst>
            </p:cNvPr>
            <p:cNvSpPr/>
            <p:nvPr/>
          </p:nvSpPr>
          <p:spPr>
            <a:xfrm>
              <a:off x="4485988" y="924020"/>
              <a:ext cx="3296088" cy="5012722"/>
            </a:xfrm>
            <a:custGeom>
              <a:avLst/>
              <a:gdLst>
                <a:gd name="connsiteX0" fmla="*/ 0 w 3296088"/>
                <a:gd name="connsiteY0" fmla="*/ 5012722 h 5012722"/>
                <a:gd name="connsiteX1" fmla="*/ 244031 w 3296088"/>
                <a:gd name="connsiteY1" fmla="*/ 4820222 h 5012722"/>
                <a:gd name="connsiteX2" fmla="*/ 729234 w 3296088"/>
                <a:gd name="connsiteY2" fmla="*/ 4360641 h 5012722"/>
                <a:gd name="connsiteX3" fmla="*/ 881444 w 3296088"/>
                <a:gd name="connsiteY3" fmla="*/ 4173950 h 5012722"/>
                <a:gd name="connsiteX4" fmla="*/ 1151287 w 3296088"/>
                <a:gd name="connsiteY4" fmla="*/ 3972877 h 5012722"/>
                <a:gd name="connsiteX5" fmla="*/ 1498664 w 3296088"/>
                <a:gd name="connsiteY5" fmla="*/ 3786188 h 5012722"/>
                <a:gd name="connsiteX6" fmla="*/ 1716881 w 3296088"/>
                <a:gd name="connsiteY6" fmla="*/ 3674174 h 5012722"/>
                <a:gd name="connsiteX7" fmla="*/ 1913573 w 3296088"/>
                <a:gd name="connsiteY7" fmla="*/ 3477387 h 5012722"/>
                <a:gd name="connsiteX8" fmla="*/ 2167700 w 3296088"/>
                <a:gd name="connsiteY8" fmla="*/ 3042190 h 5012722"/>
                <a:gd name="connsiteX9" fmla="*/ 2273903 w 3296088"/>
                <a:gd name="connsiteY9" fmla="*/ 2775014 h 5012722"/>
                <a:gd name="connsiteX10" fmla="*/ 2463356 w 3296088"/>
                <a:gd name="connsiteY10" fmla="*/ 2335530 h 5012722"/>
                <a:gd name="connsiteX11" fmla="*/ 2741866 w 3296088"/>
                <a:gd name="connsiteY11" fmla="*/ 1982248 h 5012722"/>
                <a:gd name="connsiteX12" fmla="*/ 2985897 w 3296088"/>
                <a:gd name="connsiteY12" fmla="*/ 1634681 h 5012722"/>
                <a:gd name="connsiteX13" fmla="*/ 3212687 w 3296088"/>
                <a:gd name="connsiteY13" fmla="*/ 1226820 h 5012722"/>
                <a:gd name="connsiteX14" fmla="*/ 3281553 w 3296088"/>
                <a:gd name="connsiteY14" fmla="*/ 959644 h 5012722"/>
                <a:gd name="connsiteX15" fmla="*/ 3295936 w 3296088"/>
                <a:gd name="connsiteY15" fmla="*/ 701135 h 5012722"/>
                <a:gd name="connsiteX16" fmla="*/ 3267266 w 3296088"/>
                <a:gd name="connsiteY16" fmla="*/ 436817 h 5012722"/>
                <a:gd name="connsiteX17" fmla="*/ 3105341 w 3296088"/>
                <a:gd name="connsiteY17" fmla="*/ 0 h 5012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296088" h="5012722">
                  <a:moveTo>
                    <a:pt x="0" y="5012722"/>
                  </a:moveTo>
                  <a:cubicBezTo>
                    <a:pt x="81820" y="4949095"/>
                    <a:pt x="163544" y="4885468"/>
                    <a:pt x="244031" y="4820222"/>
                  </a:cubicBezTo>
                  <a:cubicBezTo>
                    <a:pt x="417671" y="4679633"/>
                    <a:pt x="589883" y="4535139"/>
                    <a:pt x="729234" y="4360641"/>
                  </a:cubicBezTo>
                  <a:cubicBezTo>
                    <a:pt x="779431" y="4297776"/>
                    <a:pt x="825818" y="4231958"/>
                    <a:pt x="881444" y="4173950"/>
                  </a:cubicBezTo>
                  <a:cubicBezTo>
                    <a:pt x="959358" y="4092607"/>
                    <a:pt x="1054799" y="4031075"/>
                    <a:pt x="1151287" y="3972877"/>
                  </a:cubicBezTo>
                  <a:cubicBezTo>
                    <a:pt x="1263968" y="3904964"/>
                    <a:pt x="1379315" y="3841337"/>
                    <a:pt x="1498664" y="3786188"/>
                  </a:cubicBezTo>
                  <a:cubicBezTo>
                    <a:pt x="1573149" y="3751802"/>
                    <a:pt x="1649159" y="3720179"/>
                    <a:pt x="1716881" y="3674174"/>
                  </a:cubicBezTo>
                  <a:cubicBezTo>
                    <a:pt x="1794034" y="3621691"/>
                    <a:pt x="1856708" y="3551492"/>
                    <a:pt x="1913573" y="3477387"/>
                  </a:cubicBezTo>
                  <a:cubicBezTo>
                    <a:pt x="2016157" y="3343751"/>
                    <a:pt x="2099024" y="3196114"/>
                    <a:pt x="2167700" y="3042190"/>
                  </a:cubicBezTo>
                  <a:cubicBezTo>
                    <a:pt x="2206752" y="2954655"/>
                    <a:pt x="2241233" y="2865215"/>
                    <a:pt x="2273903" y="2775014"/>
                  </a:cubicBezTo>
                  <a:cubicBezTo>
                    <a:pt x="2328482" y="2624423"/>
                    <a:pt x="2379440" y="2471642"/>
                    <a:pt x="2463356" y="2335530"/>
                  </a:cubicBezTo>
                  <a:cubicBezTo>
                    <a:pt x="2542127" y="2207705"/>
                    <a:pt x="2647855" y="2099501"/>
                    <a:pt x="2741866" y="1982248"/>
                  </a:cubicBezTo>
                  <a:cubicBezTo>
                    <a:pt x="2830449" y="1871758"/>
                    <a:pt x="2908554" y="1753362"/>
                    <a:pt x="2985897" y="1634681"/>
                  </a:cubicBezTo>
                  <a:cubicBezTo>
                    <a:pt x="3071146" y="1503902"/>
                    <a:pt x="3156395" y="1372172"/>
                    <a:pt x="3212687" y="1226820"/>
                  </a:cubicBezTo>
                  <a:cubicBezTo>
                    <a:pt x="3246025" y="1140809"/>
                    <a:pt x="3268790" y="1051084"/>
                    <a:pt x="3281553" y="959644"/>
                  </a:cubicBezTo>
                  <a:cubicBezTo>
                    <a:pt x="3293555" y="874014"/>
                    <a:pt x="3296888" y="787527"/>
                    <a:pt x="3295936" y="701135"/>
                  </a:cubicBezTo>
                  <a:cubicBezTo>
                    <a:pt x="3294888" y="612172"/>
                    <a:pt x="3289268" y="523018"/>
                    <a:pt x="3267266" y="436817"/>
                  </a:cubicBezTo>
                  <a:cubicBezTo>
                    <a:pt x="3227832" y="282416"/>
                    <a:pt x="3105341" y="0"/>
                    <a:pt x="3105341" y="0"/>
                  </a:cubicBezTo>
                </a:path>
              </a:pathLst>
            </a:custGeom>
            <a:noFill/>
            <a:ln w="9525" cap="rnd">
              <a:solidFill>
                <a:schemeClr val="accent2">
                  <a:alpha val="75000"/>
                </a:schemeClr>
              </a:solidFill>
              <a:prstDash val="lgDash"/>
              <a:round/>
            </a:ln>
          </p:spPr>
          <p:txBody>
            <a:bodyPr rtlCol="0" anchor="ctr"/>
            <a:lstStyle/>
            <a:p>
              <a:endParaRPr lang="en-US"/>
            </a:p>
          </p:txBody>
        </p:sp>
        <p:sp>
          <p:nvSpPr>
            <p:cNvPr id="13" name="Freeform: Shape 12">
              <a:extLst>
                <a:ext uri="{FF2B5EF4-FFF2-40B4-BE49-F238E27FC236}">
                  <a16:creationId xmlns:a16="http://schemas.microsoft.com/office/drawing/2014/main" id="{DB12D0B8-9385-489A-85AE-3D14AD0BA2FC}"/>
                </a:ext>
              </a:extLst>
            </p:cNvPr>
            <p:cNvSpPr/>
            <p:nvPr/>
          </p:nvSpPr>
          <p:spPr>
            <a:xfrm>
              <a:off x="4473129" y="923925"/>
              <a:ext cx="2977477" cy="4627149"/>
            </a:xfrm>
            <a:custGeom>
              <a:avLst/>
              <a:gdLst>
                <a:gd name="connsiteX0" fmla="*/ 0 w 2977477"/>
                <a:gd name="connsiteY0" fmla="*/ 4627150 h 4627149"/>
                <a:gd name="connsiteX1" fmla="*/ 275082 w 2977477"/>
                <a:gd name="connsiteY1" fmla="*/ 4341590 h 4627149"/>
                <a:gd name="connsiteX2" fmla="*/ 502825 w 2977477"/>
                <a:gd name="connsiteY2" fmla="*/ 4054126 h 4627149"/>
                <a:gd name="connsiteX3" fmla="*/ 666179 w 2977477"/>
                <a:gd name="connsiteY3" fmla="*/ 3890677 h 4627149"/>
                <a:gd name="connsiteX4" fmla="*/ 864203 w 2977477"/>
                <a:gd name="connsiteY4" fmla="*/ 3675983 h 4627149"/>
                <a:gd name="connsiteX5" fmla="*/ 982599 w 2977477"/>
                <a:gd name="connsiteY5" fmla="*/ 3557492 h 4627149"/>
                <a:gd name="connsiteX6" fmla="*/ 1188244 w 2977477"/>
                <a:gd name="connsiteY6" fmla="*/ 3329654 h 4627149"/>
                <a:gd name="connsiteX7" fmla="*/ 1344740 w 2977477"/>
                <a:gd name="connsiteY7" fmla="*/ 3146774 h 4627149"/>
                <a:gd name="connsiteX8" fmla="*/ 1470755 w 2977477"/>
                <a:gd name="connsiteY8" fmla="*/ 2984659 h 4627149"/>
                <a:gd name="connsiteX9" fmla="*/ 1657636 w 2977477"/>
                <a:gd name="connsiteY9" fmla="*/ 2670239 h 4627149"/>
                <a:gd name="connsiteX10" fmla="*/ 1762887 w 2977477"/>
                <a:gd name="connsiteY10" fmla="*/ 2473547 h 4627149"/>
                <a:gd name="connsiteX11" fmla="*/ 1866710 w 2977477"/>
                <a:gd name="connsiteY11" fmla="*/ 2290667 h 4627149"/>
                <a:gd name="connsiteX12" fmla="*/ 2106263 w 2977477"/>
                <a:gd name="connsiteY12" fmla="*/ 2030254 h 4627149"/>
                <a:gd name="connsiteX13" fmla="*/ 2277237 w 2977477"/>
                <a:gd name="connsiteY13" fmla="*/ 1859185 h 4627149"/>
                <a:gd name="connsiteX14" fmla="*/ 2499455 w 2977477"/>
                <a:gd name="connsiteY14" fmla="*/ 1656207 h 4627149"/>
                <a:gd name="connsiteX15" fmla="*/ 2707100 w 2977477"/>
                <a:gd name="connsiteY15" fmla="*/ 1390269 h 4627149"/>
                <a:gd name="connsiteX16" fmla="*/ 2812352 w 2977477"/>
                <a:gd name="connsiteY16" fmla="*/ 1230916 h 4627149"/>
                <a:gd name="connsiteX17" fmla="*/ 2898172 w 2977477"/>
                <a:gd name="connsiteY17" fmla="*/ 1036987 h 4627149"/>
                <a:gd name="connsiteX18" fmla="*/ 2963228 w 2977477"/>
                <a:gd name="connsiteY18" fmla="*/ 850011 h 4627149"/>
                <a:gd name="connsiteX19" fmla="*/ 2977325 w 2977477"/>
                <a:gd name="connsiteY19" fmla="*/ 745427 h 4627149"/>
                <a:gd name="connsiteX20" fmla="*/ 2929509 w 2977477"/>
                <a:gd name="connsiteY20" fmla="*/ 480155 h 4627149"/>
                <a:gd name="connsiteX21" fmla="*/ 2563082 w 2977477"/>
                <a:gd name="connsiteY21" fmla="*/ 0 h 4627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977477" h="4627149">
                  <a:moveTo>
                    <a:pt x="0" y="4627150"/>
                  </a:moveTo>
                  <a:cubicBezTo>
                    <a:pt x="79820" y="4552283"/>
                    <a:pt x="203835" y="4424648"/>
                    <a:pt x="275082" y="4341590"/>
                  </a:cubicBezTo>
                  <a:cubicBezTo>
                    <a:pt x="354711" y="4248722"/>
                    <a:pt x="421005" y="4145090"/>
                    <a:pt x="502825" y="4054126"/>
                  </a:cubicBezTo>
                  <a:cubicBezTo>
                    <a:pt x="554355" y="3996881"/>
                    <a:pt x="612362" y="3945827"/>
                    <a:pt x="666179" y="3890677"/>
                  </a:cubicBezTo>
                  <a:cubicBezTo>
                    <a:pt x="734187" y="3821049"/>
                    <a:pt x="796671" y="3746183"/>
                    <a:pt x="864203" y="3675983"/>
                  </a:cubicBezTo>
                  <a:cubicBezTo>
                    <a:pt x="902875" y="3635788"/>
                    <a:pt x="943642" y="3597593"/>
                    <a:pt x="982599" y="3557492"/>
                  </a:cubicBezTo>
                  <a:cubicBezTo>
                    <a:pt x="1053941" y="3484150"/>
                    <a:pt x="1121378" y="3407093"/>
                    <a:pt x="1188244" y="3329654"/>
                  </a:cubicBezTo>
                  <a:cubicBezTo>
                    <a:pt x="1240631" y="3268885"/>
                    <a:pt x="1293495" y="3208496"/>
                    <a:pt x="1344740" y="3146774"/>
                  </a:cubicBezTo>
                  <a:cubicBezTo>
                    <a:pt x="1388459" y="3094101"/>
                    <a:pt x="1431512" y="3040761"/>
                    <a:pt x="1470755" y="2984659"/>
                  </a:cubicBezTo>
                  <a:cubicBezTo>
                    <a:pt x="1540764" y="2884646"/>
                    <a:pt x="1598771" y="2777109"/>
                    <a:pt x="1657636" y="2670239"/>
                  </a:cubicBezTo>
                  <a:cubicBezTo>
                    <a:pt x="1693545" y="2605088"/>
                    <a:pt x="1728502" y="2539460"/>
                    <a:pt x="1762887" y="2473547"/>
                  </a:cubicBezTo>
                  <a:cubicBezTo>
                    <a:pt x="1795367" y="2411349"/>
                    <a:pt x="1826419" y="2348103"/>
                    <a:pt x="1866710" y="2290667"/>
                  </a:cubicBezTo>
                  <a:cubicBezTo>
                    <a:pt x="1934623" y="2193893"/>
                    <a:pt x="2022729" y="2114169"/>
                    <a:pt x="2106263" y="2030254"/>
                  </a:cubicBezTo>
                  <a:cubicBezTo>
                    <a:pt x="2163128" y="1973104"/>
                    <a:pt x="2218182" y="1914049"/>
                    <a:pt x="2277237" y="1859185"/>
                  </a:cubicBezTo>
                  <a:cubicBezTo>
                    <a:pt x="2350770" y="1790891"/>
                    <a:pt x="2430304" y="1728978"/>
                    <a:pt x="2499455" y="1656207"/>
                  </a:cubicBezTo>
                  <a:cubicBezTo>
                    <a:pt x="2576989" y="1574578"/>
                    <a:pt x="2641568" y="1481900"/>
                    <a:pt x="2707100" y="1390269"/>
                  </a:cubicBezTo>
                  <a:cubicBezTo>
                    <a:pt x="2744153" y="1338453"/>
                    <a:pt x="2781586" y="1286732"/>
                    <a:pt x="2812352" y="1230916"/>
                  </a:cubicBezTo>
                  <a:cubicBezTo>
                    <a:pt x="2846546" y="1168908"/>
                    <a:pt x="2872550" y="1102900"/>
                    <a:pt x="2898172" y="1036987"/>
                  </a:cubicBezTo>
                  <a:cubicBezTo>
                    <a:pt x="2922175" y="975455"/>
                    <a:pt x="2948273" y="914305"/>
                    <a:pt x="2963228" y="850011"/>
                  </a:cubicBezTo>
                  <a:cubicBezTo>
                    <a:pt x="2971229" y="815626"/>
                    <a:pt x="2976563" y="780764"/>
                    <a:pt x="2977325" y="745427"/>
                  </a:cubicBezTo>
                  <a:cubicBezTo>
                    <a:pt x="2979230" y="654844"/>
                    <a:pt x="2963323" y="564261"/>
                    <a:pt x="2929509" y="480155"/>
                  </a:cubicBezTo>
                  <a:cubicBezTo>
                    <a:pt x="2851309" y="285655"/>
                    <a:pt x="2563082" y="0"/>
                    <a:pt x="2563082" y="0"/>
                  </a:cubicBezTo>
                </a:path>
              </a:pathLst>
            </a:custGeom>
            <a:noFill/>
            <a:ln w="9525" cap="rnd">
              <a:solidFill>
                <a:schemeClr val="accent2">
                  <a:alpha val="75000"/>
                </a:schemeClr>
              </a:solidFill>
              <a:prstDash val="lgDash"/>
              <a:round/>
            </a:ln>
          </p:spPr>
          <p:txBody>
            <a:bodyPr rtlCol="0" anchor="ctr"/>
            <a:lstStyle/>
            <a:p>
              <a:endParaRPr lang="en-US"/>
            </a:p>
          </p:txBody>
        </p:sp>
        <p:sp>
          <p:nvSpPr>
            <p:cNvPr id="14" name="Freeform: Shape 13">
              <a:extLst>
                <a:ext uri="{FF2B5EF4-FFF2-40B4-BE49-F238E27FC236}">
                  <a16:creationId xmlns:a16="http://schemas.microsoft.com/office/drawing/2014/main" id="{D158A14A-147E-4130-A5E2-38FD84B181AF}"/>
                </a:ext>
              </a:extLst>
            </p:cNvPr>
            <p:cNvSpPr/>
            <p:nvPr/>
          </p:nvSpPr>
          <p:spPr>
            <a:xfrm>
              <a:off x="4494561" y="923925"/>
              <a:ext cx="2356712" cy="4118991"/>
            </a:xfrm>
            <a:custGeom>
              <a:avLst/>
              <a:gdLst>
                <a:gd name="connsiteX0" fmla="*/ 1707071 w 2356712"/>
                <a:gd name="connsiteY0" fmla="*/ 0 h 4118991"/>
                <a:gd name="connsiteX1" fmla="*/ 1824514 w 2356712"/>
                <a:gd name="connsiteY1" fmla="*/ 244697 h 4118991"/>
                <a:gd name="connsiteX2" fmla="*/ 1908715 w 2356712"/>
                <a:gd name="connsiteY2" fmla="*/ 328994 h 4118991"/>
                <a:gd name="connsiteX3" fmla="*/ 2226469 w 2356712"/>
                <a:gd name="connsiteY3" fmla="*/ 603695 h 4118991"/>
                <a:gd name="connsiteX4" fmla="*/ 2355628 w 2356712"/>
                <a:gd name="connsiteY4" fmla="*/ 900494 h 4118991"/>
                <a:gd name="connsiteX5" fmla="*/ 2281428 w 2356712"/>
                <a:gd name="connsiteY5" fmla="*/ 1206913 h 4118991"/>
                <a:gd name="connsiteX6" fmla="*/ 2092452 w 2356712"/>
                <a:gd name="connsiteY6" fmla="*/ 1460659 h 4118991"/>
                <a:gd name="connsiteX7" fmla="*/ 1834039 w 2356712"/>
                <a:gd name="connsiteY7" fmla="*/ 1625822 h 4118991"/>
                <a:gd name="connsiteX8" fmla="*/ 1558862 w 2356712"/>
                <a:gd name="connsiteY8" fmla="*/ 1743075 h 4118991"/>
                <a:gd name="connsiteX9" fmla="*/ 1386554 w 2356712"/>
                <a:gd name="connsiteY9" fmla="*/ 1869948 h 4118991"/>
                <a:gd name="connsiteX10" fmla="*/ 1271683 w 2356712"/>
                <a:gd name="connsiteY10" fmla="*/ 2073402 h 4118991"/>
                <a:gd name="connsiteX11" fmla="*/ 1178338 w 2356712"/>
                <a:gd name="connsiteY11" fmla="*/ 2355914 h 4118991"/>
                <a:gd name="connsiteX12" fmla="*/ 1113758 w 2356712"/>
                <a:gd name="connsiteY12" fmla="*/ 2578513 h 4118991"/>
                <a:gd name="connsiteX13" fmla="*/ 1034796 w 2356712"/>
                <a:gd name="connsiteY13" fmla="*/ 2834640 h 4118991"/>
                <a:gd name="connsiteX14" fmla="*/ 905637 w 2356712"/>
                <a:gd name="connsiteY14" fmla="*/ 3081242 h 4118991"/>
                <a:gd name="connsiteX15" fmla="*/ 793147 w 2356712"/>
                <a:gd name="connsiteY15" fmla="*/ 3258407 h 4118991"/>
                <a:gd name="connsiteX16" fmla="*/ 546735 w 2356712"/>
                <a:gd name="connsiteY16" fmla="*/ 3571970 h 4118991"/>
                <a:gd name="connsiteX17" fmla="*/ 346996 w 2356712"/>
                <a:gd name="connsiteY17" fmla="*/ 3771900 h 4118991"/>
                <a:gd name="connsiteX18" fmla="*/ 174689 w 2356712"/>
                <a:gd name="connsiteY18" fmla="*/ 3944207 h 4118991"/>
                <a:gd name="connsiteX19" fmla="*/ 0 w 2356712"/>
                <a:gd name="connsiteY19" fmla="*/ 4118991 h 41189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356712" h="4118991">
                  <a:moveTo>
                    <a:pt x="1707071" y="0"/>
                  </a:moveTo>
                  <a:cubicBezTo>
                    <a:pt x="1715357" y="22098"/>
                    <a:pt x="1812608" y="224409"/>
                    <a:pt x="1824514" y="244697"/>
                  </a:cubicBezTo>
                  <a:cubicBezTo>
                    <a:pt x="1844802" y="279273"/>
                    <a:pt x="1876996" y="304324"/>
                    <a:pt x="1908715" y="328994"/>
                  </a:cubicBezTo>
                  <a:cubicBezTo>
                    <a:pt x="2019967" y="415195"/>
                    <a:pt x="2137886" y="494633"/>
                    <a:pt x="2226469" y="603695"/>
                  </a:cubicBezTo>
                  <a:cubicBezTo>
                    <a:pt x="2296287" y="689610"/>
                    <a:pt x="2347817" y="790480"/>
                    <a:pt x="2355628" y="900494"/>
                  </a:cubicBezTo>
                  <a:cubicBezTo>
                    <a:pt x="2363248" y="1007078"/>
                    <a:pt x="2329910" y="1111187"/>
                    <a:pt x="2281428" y="1206913"/>
                  </a:cubicBezTo>
                  <a:cubicBezTo>
                    <a:pt x="2233422" y="1301877"/>
                    <a:pt x="2170938" y="1388936"/>
                    <a:pt x="2092452" y="1460659"/>
                  </a:cubicBezTo>
                  <a:cubicBezTo>
                    <a:pt x="2016538" y="1530001"/>
                    <a:pt x="1927765" y="1583436"/>
                    <a:pt x="1834039" y="1625822"/>
                  </a:cubicBezTo>
                  <a:cubicBezTo>
                    <a:pt x="1743075" y="1666970"/>
                    <a:pt x="1647730" y="1697736"/>
                    <a:pt x="1558862" y="1743075"/>
                  </a:cubicBezTo>
                  <a:cubicBezTo>
                    <a:pt x="1494758" y="1775841"/>
                    <a:pt x="1434275" y="1816132"/>
                    <a:pt x="1386554" y="1869948"/>
                  </a:cubicBezTo>
                  <a:cubicBezTo>
                    <a:pt x="1334548" y="1928622"/>
                    <a:pt x="1300544" y="2000345"/>
                    <a:pt x="1271683" y="2073402"/>
                  </a:cubicBezTo>
                  <a:cubicBezTo>
                    <a:pt x="1235202" y="2165699"/>
                    <a:pt x="1206722" y="2260759"/>
                    <a:pt x="1178338" y="2355914"/>
                  </a:cubicBezTo>
                  <a:cubicBezTo>
                    <a:pt x="1156240" y="2429923"/>
                    <a:pt x="1134237" y="2504028"/>
                    <a:pt x="1113758" y="2578513"/>
                  </a:cubicBezTo>
                  <a:cubicBezTo>
                    <a:pt x="1090041" y="2664714"/>
                    <a:pt x="1068134" y="2751678"/>
                    <a:pt x="1034796" y="2834640"/>
                  </a:cubicBezTo>
                  <a:cubicBezTo>
                    <a:pt x="1000125" y="2920841"/>
                    <a:pt x="953643" y="3001613"/>
                    <a:pt x="905637" y="3081242"/>
                  </a:cubicBezTo>
                  <a:cubicBezTo>
                    <a:pt x="869442" y="3141155"/>
                    <a:pt x="832295" y="3200400"/>
                    <a:pt x="793147" y="3258407"/>
                  </a:cubicBezTo>
                  <a:cubicBezTo>
                    <a:pt x="718661" y="3368802"/>
                    <a:pt x="637223" y="3474434"/>
                    <a:pt x="546735" y="3571970"/>
                  </a:cubicBezTo>
                  <a:cubicBezTo>
                    <a:pt x="482632" y="3641027"/>
                    <a:pt x="414147" y="3705797"/>
                    <a:pt x="346996" y="3771900"/>
                  </a:cubicBezTo>
                  <a:cubicBezTo>
                    <a:pt x="288989" y="3828764"/>
                    <a:pt x="232029" y="3886676"/>
                    <a:pt x="174689" y="3944207"/>
                  </a:cubicBezTo>
                  <a:cubicBezTo>
                    <a:pt x="116586" y="4002596"/>
                    <a:pt x="58293" y="4060698"/>
                    <a:pt x="0" y="4118991"/>
                  </a:cubicBezTo>
                </a:path>
              </a:pathLst>
            </a:custGeom>
            <a:noFill/>
            <a:ln w="9525" cap="rnd">
              <a:solidFill>
                <a:schemeClr val="accent2">
                  <a:alpha val="75000"/>
                </a:schemeClr>
              </a:solidFill>
              <a:prstDash val="lgDash"/>
              <a:round/>
            </a:ln>
          </p:spPr>
          <p:txBody>
            <a:bodyPr rtlCol="0" anchor="ctr"/>
            <a:lstStyle/>
            <a:p>
              <a:endParaRPr lang="en-US"/>
            </a:p>
          </p:txBody>
        </p:sp>
        <p:sp>
          <p:nvSpPr>
            <p:cNvPr id="15" name="Freeform: Shape 14">
              <a:extLst>
                <a:ext uri="{FF2B5EF4-FFF2-40B4-BE49-F238E27FC236}">
                  <a16:creationId xmlns:a16="http://schemas.microsoft.com/office/drawing/2014/main" id="{75B8B1EB-5E2B-472C-AE60-2EC5961F16F9}"/>
                </a:ext>
              </a:extLst>
            </p:cNvPr>
            <p:cNvSpPr/>
            <p:nvPr/>
          </p:nvSpPr>
          <p:spPr>
            <a:xfrm>
              <a:off x="4473129" y="923925"/>
              <a:ext cx="2059193" cy="3980116"/>
            </a:xfrm>
            <a:custGeom>
              <a:avLst/>
              <a:gdLst>
                <a:gd name="connsiteX0" fmla="*/ 0 w 2059193"/>
                <a:gd name="connsiteY0" fmla="*/ 3980116 h 3980116"/>
                <a:gd name="connsiteX1" fmla="*/ 471583 w 2059193"/>
                <a:gd name="connsiteY1" fmla="*/ 3515678 h 3980116"/>
                <a:gd name="connsiteX2" fmla="*/ 758666 w 2059193"/>
                <a:gd name="connsiteY2" fmla="*/ 3163824 h 3980116"/>
                <a:gd name="connsiteX3" fmla="*/ 940499 w 2059193"/>
                <a:gd name="connsiteY3" fmla="*/ 2780824 h 3980116"/>
                <a:gd name="connsiteX4" fmla="*/ 1055370 w 2059193"/>
                <a:gd name="connsiteY4" fmla="*/ 2242185 h 3980116"/>
                <a:gd name="connsiteX5" fmla="*/ 1136714 w 2059193"/>
                <a:gd name="connsiteY5" fmla="*/ 1878330 h 3980116"/>
                <a:gd name="connsiteX6" fmla="*/ 1246727 w 2059193"/>
                <a:gd name="connsiteY6" fmla="*/ 1562386 h 3980116"/>
                <a:gd name="connsiteX7" fmla="*/ 1378363 w 2059193"/>
                <a:gd name="connsiteY7" fmla="*/ 1430750 h 3980116"/>
                <a:gd name="connsiteX8" fmla="*/ 1691831 w 2059193"/>
                <a:gd name="connsiteY8" fmla="*/ 1394841 h 3980116"/>
                <a:gd name="connsiteX9" fmla="*/ 1914335 w 2059193"/>
                <a:gd name="connsiteY9" fmla="*/ 1323023 h 3980116"/>
                <a:gd name="connsiteX10" fmla="*/ 2055495 w 2059193"/>
                <a:gd name="connsiteY10" fmla="*/ 1098042 h 3980116"/>
                <a:gd name="connsiteX11" fmla="*/ 2033969 w 2059193"/>
                <a:gd name="connsiteY11" fmla="*/ 930497 h 3980116"/>
                <a:gd name="connsiteX12" fmla="*/ 1885664 w 2059193"/>
                <a:gd name="connsiteY12" fmla="*/ 760571 h 3980116"/>
                <a:gd name="connsiteX13" fmla="*/ 1636871 w 2059193"/>
                <a:gd name="connsiteY13" fmla="*/ 612172 h 3980116"/>
                <a:gd name="connsiteX14" fmla="*/ 1335405 w 2059193"/>
                <a:gd name="connsiteY14" fmla="*/ 459010 h 3980116"/>
                <a:gd name="connsiteX15" fmla="*/ 1234916 w 2059193"/>
                <a:gd name="connsiteY15" fmla="*/ 269939 h 3980116"/>
                <a:gd name="connsiteX16" fmla="*/ 1386935 w 2059193"/>
                <a:gd name="connsiteY16" fmla="*/ 0 h 39801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059193" h="3980116">
                  <a:moveTo>
                    <a:pt x="0" y="3980116"/>
                  </a:moveTo>
                  <a:cubicBezTo>
                    <a:pt x="91345" y="3889534"/>
                    <a:pt x="382715" y="3608737"/>
                    <a:pt x="471583" y="3515678"/>
                  </a:cubicBezTo>
                  <a:cubicBezTo>
                    <a:pt x="576358" y="3405949"/>
                    <a:pt x="675989" y="3290983"/>
                    <a:pt x="758666" y="3163824"/>
                  </a:cubicBezTo>
                  <a:cubicBezTo>
                    <a:pt x="836105" y="3044857"/>
                    <a:pt x="897445" y="2916079"/>
                    <a:pt x="940499" y="2780824"/>
                  </a:cubicBezTo>
                  <a:cubicBezTo>
                    <a:pt x="996315" y="2605754"/>
                    <a:pt x="1020985" y="2422874"/>
                    <a:pt x="1055370" y="2242185"/>
                  </a:cubicBezTo>
                  <a:cubicBezTo>
                    <a:pt x="1078611" y="2120075"/>
                    <a:pt x="1107472" y="1999107"/>
                    <a:pt x="1136714" y="1878330"/>
                  </a:cubicBezTo>
                  <a:cubicBezTo>
                    <a:pt x="1163098" y="1769174"/>
                    <a:pt x="1189482" y="1658588"/>
                    <a:pt x="1246727" y="1562386"/>
                  </a:cubicBezTo>
                  <a:cubicBezTo>
                    <a:pt x="1279208" y="1507808"/>
                    <a:pt x="1321689" y="1459039"/>
                    <a:pt x="1378363" y="1430750"/>
                  </a:cubicBezTo>
                  <a:cubicBezTo>
                    <a:pt x="1473327" y="1383221"/>
                    <a:pt x="1584865" y="1402652"/>
                    <a:pt x="1691831" y="1394841"/>
                  </a:cubicBezTo>
                  <a:cubicBezTo>
                    <a:pt x="1771079" y="1389031"/>
                    <a:pt x="1849279" y="1368266"/>
                    <a:pt x="1914335" y="1323023"/>
                  </a:cubicBezTo>
                  <a:cubicBezTo>
                    <a:pt x="1989963" y="1270445"/>
                    <a:pt x="2041493" y="1189101"/>
                    <a:pt x="2055495" y="1098042"/>
                  </a:cubicBezTo>
                  <a:cubicBezTo>
                    <a:pt x="2064258" y="1041178"/>
                    <a:pt x="2057591" y="982980"/>
                    <a:pt x="2033969" y="930497"/>
                  </a:cubicBezTo>
                  <a:cubicBezTo>
                    <a:pt x="2002727" y="861060"/>
                    <a:pt x="1945958" y="807625"/>
                    <a:pt x="1885664" y="760571"/>
                  </a:cubicBezTo>
                  <a:cubicBezTo>
                    <a:pt x="1809179" y="700945"/>
                    <a:pt x="1725549" y="651415"/>
                    <a:pt x="1636871" y="612172"/>
                  </a:cubicBezTo>
                  <a:cubicBezTo>
                    <a:pt x="1532763" y="566071"/>
                    <a:pt x="1421606" y="532543"/>
                    <a:pt x="1335405" y="459010"/>
                  </a:cubicBezTo>
                  <a:cubicBezTo>
                    <a:pt x="1277969" y="409956"/>
                    <a:pt x="1232059" y="344615"/>
                    <a:pt x="1234916" y="269939"/>
                  </a:cubicBezTo>
                  <a:cubicBezTo>
                    <a:pt x="1237012" y="211741"/>
                    <a:pt x="1386935" y="0"/>
                    <a:pt x="1386935" y="0"/>
                  </a:cubicBezTo>
                </a:path>
              </a:pathLst>
            </a:custGeom>
            <a:noFill/>
            <a:ln w="9525" cap="rnd">
              <a:solidFill>
                <a:schemeClr val="accent2">
                  <a:alpha val="75000"/>
                </a:schemeClr>
              </a:solidFill>
              <a:prstDash val="lgDash"/>
              <a:round/>
            </a:ln>
          </p:spPr>
          <p:txBody>
            <a:bodyPr rtlCol="0" anchor="ctr"/>
            <a:lstStyle/>
            <a:p>
              <a:endParaRPr lang="en-US"/>
            </a:p>
          </p:txBody>
        </p:sp>
        <p:sp>
          <p:nvSpPr>
            <p:cNvPr id="16" name="Freeform: Shape 15">
              <a:extLst>
                <a:ext uri="{FF2B5EF4-FFF2-40B4-BE49-F238E27FC236}">
                  <a16:creationId xmlns:a16="http://schemas.microsoft.com/office/drawing/2014/main" id="{B4F5BD77-58D7-4B61-A666-1B4139A63A28}"/>
                </a:ext>
              </a:extLst>
            </p:cNvPr>
            <p:cNvSpPr/>
            <p:nvPr/>
          </p:nvSpPr>
          <p:spPr>
            <a:xfrm>
              <a:off x="4485131" y="1719357"/>
              <a:ext cx="743796" cy="2867501"/>
            </a:xfrm>
            <a:custGeom>
              <a:avLst/>
              <a:gdLst>
                <a:gd name="connsiteX0" fmla="*/ 11144 w 743796"/>
                <a:gd name="connsiteY0" fmla="*/ 0 h 2867501"/>
                <a:gd name="connsiteX1" fmla="*/ 353663 w 743796"/>
                <a:gd name="connsiteY1" fmla="*/ 55245 h 2867501"/>
                <a:gd name="connsiteX2" fmla="*/ 571405 w 743796"/>
                <a:gd name="connsiteY2" fmla="*/ 179737 h 2867501"/>
                <a:gd name="connsiteX3" fmla="*/ 688658 w 743796"/>
                <a:gd name="connsiteY3" fmla="*/ 368808 h 2867501"/>
                <a:gd name="connsiteX4" fmla="*/ 731711 w 743796"/>
                <a:gd name="connsiteY4" fmla="*/ 612934 h 2867501"/>
                <a:gd name="connsiteX5" fmla="*/ 725233 w 743796"/>
                <a:gd name="connsiteY5" fmla="*/ 995648 h 2867501"/>
                <a:gd name="connsiteX6" fmla="*/ 742855 w 743796"/>
                <a:gd name="connsiteY6" fmla="*/ 1499330 h 2867501"/>
                <a:gd name="connsiteX7" fmla="*/ 707898 w 743796"/>
                <a:gd name="connsiteY7" fmla="*/ 1793081 h 2867501"/>
                <a:gd name="connsiteX8" fmla="*/ 633222 w 743796"/>
                <a:gd name="connsiteY8" fmla="*/ 2073592 h 2867501"/>
                <a:gd name="connsiteX9" fmla="*/ 404527 w 743796"/>
                <a:gd name="connsiteY9" fmla="*/ 2472404 h 2867501"/>
                <a:gd name="connsiteX10" fmla="*/ 0 w 743796"/>
                <a:gd name="connsiteY10" fmla="*/ 2867501 h 2867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43796" h="2867501">
                  <a:moveTo>
                    <a:pt x="11144" y="0"/>
                  </a:moveTo>
                  <a:cubicBezTo>
                    <a:pt x="101060" y="2953"/>
                    <a:pt x="268796" y="25146"/>
                    <a:pt x="353663" y="55245"/>
                  </a:cubicBezTo>
                  <a:cubicBezTo>
                    <a:pt x="433483" y="83534"/>
                    <a:pt x="510635" y="120967"/>
                    <a:pt x="571405" y="179737"/>
                  </a:cubicBezTo>
                  <a:cubicBezTo>
                    <a:pt x="625412" y="231934"/>
                    <a:pt x="663607" y="297942"/>
                    <a:pt x="688658" y="368808"/>
                  </a:cubicBezTo>
                  <a:cubicBezTo>
                    <a:pt x="716375" y="447103"/>
                    <a:pt x="727996" y="529876"/>
                    <a:pt x="731711" y="612934"/>
                  </a:cubicBezTo>
                  <a:cubicBezTo>
                    <a:pt x="737426" y="740474"/>
                    <a:pt x="724948" y="867918"/>
                    <a:pt x="725233" y="995648"/>
                  </a:cubicBezTo>
                  <a:cubicBezTo>
                    <a:pt x="725710" y="1163765"/>
                    <a:pt x="748665" y="1331309"/>
                    <a:pt x="742855" y="1499330"/>
                  </a:cubicBezTo>
                  <a:cubicBezTo>
                    <a:pt x="739426" y="1598009"/>
                    <a:pt x="725996" y="1696022"/>
                    <a:pt x="707898" y="1793081"/>
                  </a:cubicBezTo>
                  <a:cubicBezTo>
                    <a:pt x="690086" y="1888426"/>
                    <a:pt x="666845" y="1982724"/>
                    <a:pt x="633222" y="2073592"/>
                  </a:cubicBezTo>
                  <a:cubicBezTo>
                    <a:pt x="579692" y="2218182"/>
                    <a:pt x="499682" y="2351056"/>
                    <a:pt x="404527" y="2472404"/>
                  </a:cubicBezTo>
                  <a:cubicBezTo>
                    <a:pt x="266033" y="2648902"/>
                    <a:pt x="179642" y="2732818"/>
                    <a:pt x="0" y="2867501"/>
                  </a:cubicBezTo>
                </a:path>
              </a:pathLst>
            </a:custGeom>
            <a:noFill/>
            <a:ln w="9525" cap="rnd">
              <a:solidFill>
                <a:schemeClr val="accent2">
                  <a:alpha val="75000"/>
                </a:schemeClr>
              </a:solidFill>
              <a:prstDash val="lgDash"/>
              <a:round/>
            </a:ln>
          </p:spPr>
          <p:txBody>
            <a:bodyPr rtlCol="0" anchor="ctr"/>
            <a:lstStyle/>
            <a:p>
              <a:endParaRPr lang="en-US"/>
            </a:p>
          </p:txBody>
        </p:sp>
        <p:sp>
          <p:nvSpPr>
            <p:cNvPr id="17" name="Freeform: Shape 16">
              <a:extLst>
                <a:ext uri="{FF2B5EF4-FFF2-40B4-BE49-F238E27FC236}">
                  <a16:creationId xmlns:a16="http://schemas.microsoft.com/office/drawing/2014/main" id="{F5CBEC6B-EDB6-40B8-8771-E5AF41B8D698}"/>
                </a:ext>
              </a:extLst>
            </p:cNvPr>
            <p:cNvSpPr/>
            <p:nvPr/>
          </p:nvSpPr>
          <p:spPr>
            <a:xfrm>
              <a:off x="4473129" y="1912731"/>
              <a:ext cx="597294" cy="2543540"/>
            </a:xfrm>
            <a:custGeom>
              <a:avLst/>
              <a:gdLst>
                <a:gd name="connsiteX0" fmla="*/ 16478 w 597294"/>
                <a:gd name="connsiteY0" fmla="*/ 2079 h 2543540"/>
                <a:gd name="connsiteX1" fmla="*/ 299847 w 597294"/>
                <a:gd name="connsiteY1" fmla="*/ 53991 h 2543540"/>
                <a:gd name="connsiteX2" fmla="*/ 503206 w 597294"/>
                <a:gd name="connsiteY2" fmla="*/ 291354 h 2543540"/>
                <a:gd name="connsiteX3" fmla="*/ 525113 w 597294"/>
                <a:gd name="connsiteY3" fmla="*/ 724265 h 2543540"/>
                <a:gd name="connsiteX4" fmla="*/ 578930 w 597294"/>
                <a:gd name="connsiteY4" fmla="*/ 1117267 h 2543540"/>
                <a:gd name="connsiteX5" fmla="*/ 592931 w 597294"/>
                <a:gd name="connsiteY5" fmla="*/ 1476359 h 2543540"/>
                <a:gd name="connsiteX6" fmla="*/ 503206 w 597294"/>
                <a:gd name="connsiteY6" fmla="*/ 1859359 h 2543540"/>
                <a:gd name="connsiteX7" fmla="*/ 291846 w 597294"/>
                <a:gd name="connsiteY7" fmla="*/ 2250361 h 2543540"/>
                <a:gd name="connsiteX8" fmla="*/ 0 w 597294"/>
                <a:gd name="connsiteY8" fmla="*/ 2543540 h 2543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7294" h="2543540">
                  <a:moveTo>
                    <a:pt x="16478" y="2079"/>
                  </a:moveTo>
                  <a:cubicBezTo>
                    <a:pt x="101441" y="-6684"/>
                    <a:pt x="224885" y="12557"/>
                    <a:pt x="299847" y="53991"/>
                  </a:cubicBezTo>
                  <a:cubicBezTo>
                    <a:pt x="394240" y="106092"/>
                    <a:pt x="468440" y="189341"/>
                    <a:pt x="503206" y="291354"/>
                  </a:cubicBezTo>
                  <a:cubicBezTo>
                    <a:pt x="550069" y="429085"/>
                    <a:pt x="520827" y="577770"/>
                    <a:pt x="525113" y="724265"/>
                  </a:cubicBezTo>
                  <a:cubicBezTo>
                    <a:pt x="529019" y="856472"/>
                    <a:pt x="561118" y="986012"/>
                    <a:pt x="578930" y="1117267"/>
                  </a:cubicBezTo>
                  <a:cubicBezTo>
                    <a:pt x="595122" y="1236234"/>
                    <a:pt x="602742" y="1356630"/>
                    <a:pt x="592931" y="1476359"/>
                  </a:cubicBezTo>
                  <a:cubicBezTo>
                    <a:pt x="582073" y="1607709"/>
                    <a:pt x="549783" y="1736011"/>
                    <a:pt x="503206" y="1859359"/>
                  </a:cubicBezTo>
                  <a:cubicBezTo>
                    <a:pt x="450628" y="1998710"/>
                    <a:pt x="383857" y="2133298"/>
                    <a:pt x="291846" y="2250361"/>
                  </a:cubicBezTo>
                  <a:cubicBezTo>
                    <a:pt x="231553" y="2327132"/>
                    <a:pt x="73819" y="2479532"/>
                    <a:pt x="0" y="2543540"/>
                  </a:cubicBezTo>
                </a:path>
              </a:pathLst>
            </a:custGeom>
            <a:noFill/>
            <a:ln w="9525" cap="rnd">
              <a:solidFill>
                <a:schemeClr val="accent2">
                  <a:alpha val="75000"/>
                </a:schemeClr>
              </a:solidFill>
              <a:prstDash val="lgDash"/>
              <a:round/>
            </a:ln>
          </p:spPr>
          <p:txBody>
            <a:bodyPr rtlCol="0" anchor="ctr"/>
            <a:lstStyle/>
            <a:p>
              <a:endParaRPr lang="en-US"/>
            </a:p>
          </p:txBody>
        </p:sp>
        <p:sp>
          <p:nvSpPr>
            <p:cNvPr id="18" name="Freeform: Shape 17">
              <a:extLst>
                <a:ext uri="{FF2B5EF4-FFF2-40B4-BE49-F238E27FC236}">
                  <a16:creationId xmlns:a16="http://schemas.microsoft.com/office/drawing/2014/main" id="{91BD0EE8-AA47-4044-9251-9F5A4B820120}"/>
                </a:ext>
              </a:extLst>
            </p:cNvPr>
            <p:cNvSpPr/>
            <p:nvPr/>
          </p:nvSpPr>
          <p:spPr>
            <a:xfrm>
              <a:off x="4491417" y="2227197"/>
              <a:ext cx="389425" cy="2011236"/>
            </a:xfrm>
            <a:custGeom>
              <a:avLst/>
              <a:gdLst>
                <a:gd name="connsiteX0" fmla="*/ 0 w 389425"/>
                <a:gd name="connsiteY0" fmla="*/ 33 h 2011236"/>
                <a:gd name="connsiteX1" fmla="*/ 171260 w 389425"/>
                <a:gd name="connsiteY1" fmla="*/ 60326 h 2011236"/>
                <a:gd name="connsiteX2" fmla="*/ 211455 w 389425"/>
                <a:gd name="connsiteY2" fmla="*/ 221204 h 2011236"/>
                <a:gd name="connsiteX3" fmla="*/ 243078 w 389425"/>
                <a:gd name="connsiteY3" fmla="*/ 448089 h 2011236"/>
                <a:gd name="connsiteX4" fmla="*/ 346424 w 389425"/>
                <a:gd name="connsiteY4" fmla="*/ 789941 h 2011236"/>
                <a:gd name="connsiteX5" fmla="*/ 372237 w 389425"/>
                <a:gd name="connsiteY5" fmla="*/ 942151 h 2011236"/>
                <a:gd name="connsiteX6" fmla="*/ 386620 w 389425"/>
                <a:gd name="connsiteY6" fmla="*/ 1272478 h 2011236"/>
                <a:gd name="connsiteX7" fmla="*/ 280416 w 389425"/>
                <a:gd name="connsiteY7" fmla="*/ 1660241 h 2011236"/>
                <a:gd name="connsiteX8" fmla="*/ 151257 w 389425"/>
                <a:gd name="connsiteY8" fmla="*/ 1844073 h 2011236"/>
                <a:gd name="connsiteX9" fmla="*/ 1905 w 389425"/>
                <a:gd name="connsiteY9" fmla="*/ 2011237 h 2011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89425" h="2011236">
                  <a:moveTo>
                    <a:pt x="0" y="33"/>
                  </a:moveTo>
                  <a:cubicBezTo>
                    <a:pt x="57912" y="-824"/>
                    <a:pt x="136112" y="14892"/>
                    <a:pt x="171260" y="60326"/>
                  </a:cubicBezTo>
                  <a:cubicBezTo>
                    <a:pt x="205645" y="104903"/>
                    <a:pt x="207740" y="164244"/>
                    <a:pt x="211455" y="221204"/>
                  </a:cubicBezTo>
                  <a:cubicBezTo>
                    <a:pt x="216408" y="297594"/>
                    <a:pt x="225838" y="373604"/>
                    <a:pt x="243078" y="448089"/>
                  </a:cubicBezTo>
                  <a:cubicBezTo>
                    <a:pt x="269939" y="564199"/>
                    <a:pt x="319183" y="673927"/>
                    <a:pt x="346424" y="789941"/>
                  </a:cubicBezTo>
                  <a:cubicBezTo>
                    <a:pt x="358235" y="840043"/>
                    <a:pt x="365951" y="891097"/>
                    <a:pt x="372237" y="942151"/>
                  </a:cubicBezTo>
                  <a:cubicBezTo>
                    <a:pt x="385858" y="1051784"/>
                    <a:pt x="394049" y="1162274"/>
                    <a:pt x="386620" y="1272478"/>
                  </a:cubicBezTo>
                  <a:cubicBezTo>
                    <a:pt x="377476" y="1407828"/>
                    <a:pt x="344996" y="1541178"/>
                    <a:pt x="280416" y="1660241"/>
                  </a:cubicBezTo>
                  <a:cubicBezTo>
                    <a:pt x="244602" y="1726249"/>
                    <a:pt x="199358" y="1786352"/>
                    <a:pt x="151257" y="1844073"/>
                  </a:cubicBezTo>
                  <a:cubicBezTo>
                    <a:pt x="79534" y="1930084"/>
                    <a:pt x="89345" y="1941419"/>
                    <a:pt x="1905" y="2011237"/>
                  </a:cubicBezTo>
                </a:path>
              </a:pathLst>
            </a:custGeom>
            <a:noFill/>
            <a:ln w="9525" cap="rnd">
              <a:solidFill>
                <a:schemeClr val="accent2">
                  <a:alpha val="75000"/>
                </a:schemeClr>
              </a:solidFill>
              <a:prstDash val="lgDash"/>
              <a:round/>
            </a:ln>
          </p:spPr>
          <p:txBody>
            <a:bodyPr rtlCol="0" anchor="ctr"/>
            <a:lstStyle/>
            <a:p>
              <a:endParaRPr lang="en-US" dirty="0"/>
            </a:p>
          </p:txBody>
        </p:sp>
      </p:grpSp>
      <p:grpSp>
        <p:nvGrpSpPr>
          <p:cNvPr id="19" name="Graphic 157">
            <a:extLst>
              <a:ext uri="{FF2B5EF4-FFF2-40B4-BE49-F238E27FC236}">
                <a16:creationId xmlns:a16="http://schemas.microsoft.com/office/drawing/2014/main" id="{C3279E8D-2BAA-4CB1-834B-09FADD54DE56}"/>
              </a:ext>
            </a:extLst>
          </p:cNvPr>
          <p:cNvGrpSpPr/>
          <p:nvPr/>
        </p:nvGrpSpPr>
        <p:grpSpPr>
          <a:xfrm>
            <a:off x="8610600" y="3276600"/>
            <a:ext cx="3529260" cy="3581399"/>
            <a:chOff x="4114800" y="1423987"/>
            <a:chExt cx="3961542" cy="4007547"/>
          </a:xfrm>
          <a:noFill/>
        </p:grpSpPr>
        <p:sp>
          <p:nvSpPr>
            <p:cNvPr id="20" name="Freeform: Shape 19">
              <a:extLst>
                <a:ext uri="{FF2B5EF4-FFF2-40B4-BE49-F238E27FC236}">
                  <a16:creationId xmlns:a16="http://schemas.microsoft.com/office/drawing/2014/main" id="{3456F18E-4F61-486D-9CD6-65B30372C534}"/>
                </a:ext>
              </a:extLst>
            </p:cNvPr>
            <p:cNvSpPr/>
            <p:nvPr/>
          </p:nvSpPr>
          <p:spPr>
            <a:xfrm>
              <a:off x="4114800" y="1423987"/>
              <a:ext cx="3946874" cy="3989641"/>
            </a:xfrm>
            <a:custGeom>
              <a:avLst/>
              <a:gdLst>
                <a:gd name="connsiteX0" fmla="*/ 0 w 3946874"/>
                <a:gd name="connsiteY0" fmla="*/ 3989641 h 3989641"/>
                <a:gd name="connsiteX1" fmla="*/ 79439 w 3946874"/>
                <a:gd name="connsiteY1" fmla="*/ 3891153 h 3989641"/>
                <a:gd name="connsiteX2" fmla="*/ 297371 w 3946874"/>
                <a:gd name="connsiteY2" fmla="*/ 3626930 h 3989641"/>
                <a:gd name="connsiteX3" fmla="*/ 454343 w 3946874"/>
                <a:gd name="connsiteY3" fmla="*/ 3440335 h 3989641"/>
                <a:gd name="connsiteX4" fmla="*/ 622363 w 3946874"/>
                <a:gd name="connsiteY4" fmla="*/ 3290697 h 3989641"/>
                <a:gd name="connsiteX5" fmla="*/ 927068 w 3946874"/>
                <a:gd name="connsiteY5" fmla="*/ 3087434 h 3989641"/>
                <a:gd name="connsiteX6" fmla="*/ 1176338 w 3946874"/>
                <a:gd name="connsiteY6" fmla="*/ 2915603 h 3989641"/>
                <a:gd name="connsiteX7" fmla="*/ 1394270 w 3946874"/>
                <a:gd name="connsiteY7" fmla="*/ 2780729 h 3989641"/>
                <a:gd name="connsiteX8" fmla="*/ 1601057 w 3946874"/>
                <a:gd name="connsiteY8" fmla="*/ 2723483 h 3989641"/>
                <a:gd name="connsiteX9" fmla="*/ 1756220 w 3946874"/>
                <a:gd name="connsiteY9" fmla="*/ 2743772 h 3989641"/>
                <a:gd name="connsiteX10" fmla="*/ 1889189 w 3946874"/>
                <a:gd name="connsiteY10" fmla="*/ 2765965 h 3989641"/>
                <a:gd name="connsiteX11" fmla="*/ 2007394 w 3946874"/>
                <a:gd name="connsiteY11" fmla="*/ 2765965 h 3989641"/>
                <a:gd name="connsiteX12" fmla="*/ 2184654 w 3946874"/>
                <a:gd name="connsiteY12" fmla="*/ 2671763 h 3989641"/>
                <a:gd name="connsiteX13" fmla="*/ 2372773 w 3946874"/>
                <a:gd name="connsiteY13" fmla="*/ 2538984 h 3989641"/>
                <a:gd name="connsiteX14" fmla="*/ 2439543 w 3946874"/>
                <a:gd name="connsiteY14" fmla="*/ 2510504 h 3989641"/>
                <a:gd name="connsiteX15" fmla="*/ 2650617 w 3946874"/>
                <a:gd name="connsiteY15" fmla="*/ 2434781 h 3989641"/>
                <a:gd name="connsiteX16" fmla="*/ 2785110 w 3946874"/>
                <a:gd name="connsiteY16" fmla="*/ 2383060 h 3989641"/>
                <a:gd name="connsiteX17" fmla="*/ 2897315 w 3946874"/>
                <a:gd name="connsiteY17" fmla="*/ 2318861 h 3989641"/>
                <a:gd name="connsiteX18" fmla="*/ 2997994 w 3946874"/>
                <a:gd name="connsiteY18" fmla="*/ 2226183 h 3989641"/>
                <a:gd name="connsiteX19" fmla="*/ 3061240 w 3946874"/>
                <a:gd name="connsiteY19" fmla="*/ 2141506 h 3989641"/>
                <a:gd name="connsiteX20" fmla="*/ 3152108 w 3946874"/>
                <a:gd name="connsiteY20" fmla="*/ 2005203 h 3989641"/>
                <a:gd name="connsiteX21" fmla="*/ 3274124 w 3946874"/>
                <a:gd name="connsiteY21" fmla="*/ 1871567 h 3989641"/>
                <a:gd name="connsiteX22" fmla="*/ 3388138 w 3946874"/>
                <a:gd name="connsiteY22" fmla="*/ 1770888 h 3989641"/>
                <a:gd name="connsiteX23" fmla="*/ 3466529 w 3946874"/>
                <a:gd name="connsiteY23" fmla="*/ 1679162 h 3989641"/>
                <a:gd name="connsiteX24" fmla="*/ 3538633 w 3946874"/>
                <a:gd name="connsiteY24" fmla="*/ 1551718 h 3989641"/>
                <a:gd name="connsiteX25" fmla="*/ 3588544 w 3946874"/>
                <a:gd name="connsiteY25" fmla="*/ 1376172 h 3989641"/>
                <a:gd name="connsiteX26" fmla="*/ 3597402 w 3946874"/>
                <a:gd name="connsiteY26" fmla="*/ 1293305 h 3989641"/>
                <a:gd name="connsiteX27" fmla="*/ 3721227 w 3946874"/>
                <a:gd name="connsiteY27" fmla="*/ 880491 h 3989641"/>
                <a:gd name="connsiteX28" fmla="*/ 3761137 w 3946874"/>
                <a:gd name="connsiteY28" fmla="*/ 463677 h 3989641"/>
                <a:gd name="connsiteX29" fmla="*/ 3946874 w 3946874"/>
                <a:gd name="connsiteY29" fmla="*/ 0 h 3989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946874" h="3989641">
                  <a:moveTo>
                    <a:pt x="0" y="3989641"/>
                  </a:moveTo>
                  <a:cubicBezTo>
                    <a:pt x="19050" y="3957257"/>
                    <a:pt x="50959" y="3916013"/>
                    <a:pt x="79439" y="3891153"/>
                  </a:cubicBezTo>
                  <a:cubicBezTo>
                    <a:pt x="165544" y="3815906"/>
                    <a:pt x="227933" y="3717989"/>
                    <a:pt x="297371" y="3626930"/>
                  </a:cubicBezTo>
                  <a:cubicBezTo>
                    <a:pt x="346615" y="3562255"/>
                    <a:pt x="398050" y="3499009"/>
                    <a:pt x="454343" y="3440335"/>
                  </a:cubicBezTo>
                  <a:cubicBezTo>
                    <a:pt x="506349" y="3386042"/>
                    <a:pt x="562642" y="3336227"/>
                    <a:pt x="622363" y="3290697"/>
                  </a:cubicBezTo>
                  <a:cubicBezTo>
                    <a:pt x="719519" y="3216688"/>
                    <a:pt x="824960" y="3154585"/>
                    <a:pt x="927068" y="3087434"/>
                  </a:cubicBezTo>
                  <a:cubicBezTo>
                    <a:pt x="1011365" y="3031998"/>
                    <a:pt x="1093565" y="2973324"/>
                    <a:pt x="1176338" y="2915603"/>
                  </a:cubicBezTo>
                  <a:cubicBezTo>
                    <a:pt x="1246537" y="2866644"/>
                    <a:pt x="1317308" y="2818066"/>
                    <a:pt x="1394270" y="2780729"/>
                  </a:cubicBezTo>
                  <a:cubicBezTo>
                    <a:pt x="1459421" y="2749106"/>
                    <a:pt x="1528763" y="2724436"/>
                    <a:pt x="1601057" y="2723483"/>
                  </a:cubicBezTo>
                  <a:cubicBezTo>
                    <a:pt x="1653350" y="2722721"/>
                    <a:pt x="1704785" y="2733485"/>
                    <a:pt x="1756220" y="2743772"/>
                  </a:cubicBezTo>
                  <a:cubicBezTo>
                    <a:pt x="1800320" y="2752630"/>
                    <a:pt x="1844612" y="2760250"/>
                    <a:pt x="1889189" y="2765965"/>
                  </a:cubicBezTo>
                  <a:cubicBezTo>
                    <a:pt x="1928622" y="2771013"/>
                    <a:pt x="1968437" y="2773299"/>
                    <a:pt x="2007394" y="2765965"/>
                  </a:cubicBezTo>
                  <a:cubicBezTo>
                    <a:pt x="2073878" y="2753487"/>
                    <a:pt x="2130647" y="2712911"/>
                    <a:pt x="2184654" y="2671763"/>
                  </a:cubicBezTo>
                  <a:cubicBezTo>
                    <a:pt x="2245900" y="2625090"/>
                    <a:pt x="2304002" y="2573465"/>
                    <a:pt x="2372773" y="2538984"/>
                  </a:cubicBezTo>
                  <a:cubicBezTo>
                    <a:pt x="2394395" y="2528126"/>
                    <a:pt x="2416874" y="2518982"/>
                    <a:pt x="2439543" y="2510504"/>
                  </a:cubicBezTo>
                  <a:cubicBezTo>
                    <a:pt x="2509552" y="2484215"/>
                    <a:pt x="2580037" y="2459450"/>
                    <a:pt x="2650617" y="2434781"/>
                  </a:cubicBezTo>
                  <a:cubicBezTo>
                    <a:pt x="2695956" y="2418874"/>
                    <a:pt x="2741295" y="2402872"/>
                    <a:pt x="2785110" y="2383060"/>
                  </a:cubicBezTo>
                  <a:cubicBezTo>
                    <a:pt x="2824448" y="2365248"/>
                    <a:pt x="2862358" y="2344198"/>
                    <a:pt x="2897315" y="2318861"/>
                  </a:cubicBezTo>
                  <a:cubicBezTo>
                    <a:pt x="2934367" y="2292096"/>
                    <a:pt x="2968085" y="2260854"/>
                    <a:pt x="2997994" y="2226183"/>
                  </a:cubicBezTo>
                  <a:cubicBezTo>
                    <a:pt x="3020949" y="2199513"/>
                    <a:pt x="3041714" y="2170938"/>
                    <a:pt x="3061240" y="2141506"/>
                  </a:cubicBezTo>
                  <a:cubicBezTo>
                    <a:pt x="3091529" y="2095976"/>
                    <a:pt x="3119533" y="2049018"/>
                    <a:pt x="3152108" y="2005203"/>
                  </a:cubicBezTo>
                  <a:cubicBezTo>
                    <a:pt x="3188113" y="1956626"/>
                    <a:pt x="3229261" y="1912144"/>
                    <a:pt x="3274124" y="1871567"/>
                  </a:cubicBezTo>
                  <a:cubicBezTo>
                    <a:pt x="3311747" y="1837563"/>
                    <a:pt x="3351848" y="1806321"/>
                    <a:pt x="3388138" y="1770888"/>
                  </a:cubicBezTo>
                  <a:cubicBezTo>
                    <a:pt x="3416999" y="1742694"/>
                    <a:pt x="3443002" y="1711833"/>
                    <a:pt x="3466529" y="1679162"/>
                  </a:cubicBezTo>
                  <a:cubicBezTo>
                    <a:pt x="3495008" y="1639348"/>
                    <a:pt x="3519392" y="1596771"/>
                    <a:pt x="3538633" y="1551718"/>
                  </a:cubicBezTo>
                  <a:cubicBezTo>
                    <a:pt x="3562731" y="1495616"/>
                    <a:pt x="3578924" y="1436465"/>
                    <a:pt x="3588544" y="1376172"/>
                  </a:cubicBezTo>
                  <a:cubicBezTo>
                    <a:pt x="3592925" y="1348740"/>
                    <a:pt x="3595688" y="1321022"/>
                    <a:pt x="3597402" y="1293305"/>
                  </a:cubicBezTo>
                  <a:cubicBezTo>
                    <a:pt x="3605974" y="1155859"/>
                    <a:pt x="3717703" y="1018127"/>
                    <a:pt x="3721227" y="880491"/>
                  </a:cubicBezTo>
                  <a:cubicBezTo>
                    <a:pt x="3724751" y="740855"/>
                    <a:pt x="3743135" y="602171"/>
                    <a:pt x="3761137" y="463677"/>
                  </a:cubicBezTo>
                  <a:cubicBezTo>
                    <a:pt x="3776186" y="347758"/>
                    <a:pt x="3934968" y="116205"/>
                    <a:pt x="3946874" y="0"/>
                  </a:cubicBezTo>
                </a:path>
              </a:pathLst>
            </a:custGeom>
            <a:noFill/>
            <a:ln w="9525" cap="rnd">
              <a:solidFill>
                <a:schemeClr val="accent2">
                  <a:alpha val="75000"/>
                </a:schemeClr>
              </a:solidFill>
              <a:prstDash val="lgDash"/>
              <a:round/>
            </a:ln>
          </p:spPr>
          <p:txBody>
            <a:bodyPr rtlCol="0" anchor="ctr"/>
            <a:lstStyle/>
            <a:p>
              <a:endParaRPr lang="en-US"/>
            </a:p>
          </p:txBody>
        </p:sp>
        <p:sp>
          <p:nvSpPr>
            <p:cNvPr id="21" name="Freeform: Shape 20">
              <a:extLst>
                <a:ext uri="{FF2B5EF4-FFF2-40B4-BE49-F238E27FC236}">
                  <a16:creationId xmlns:a16="http://schemas.microsoft.com/office/drawing/2014/main" id="{318DDF45-08F0-46B6-A0B7-133735C94F47}"/>
                </a:ext>
              </a:extLst>
            </p:cNvPr>
            <p:cNvSpPr/>
            <p:nvPr/>
          </p:nvSpPr>
          <p:spPr>
            <a:xfrm>
              <a:off x="4395978" y="2441733"/>
              <a:ext cx="3665410" cy="2985611"/>
            </a:xfrm>
            <a:custGeom>
              <a:avLst/>
              <a:gdLst>
                <a:gd name="connsiteX0" fmla="*/ 0 w 3665410"/>
                <a:gd name="connsiteY0" fmla="*/ 2985611 h 2985611"/>
                <a:gd name="connsiteX1" fmla="*/ 166211 w 3665410"/>
                <a:gd name="connsiteY1" fmla="*/ 2699766 h 2985611"/>
                <a:gd name="connsiteX2" fmla="*/ 397002 w 3665410"/>
                <a:gd name="connsiteY2" fmla="*/ 2414969 h 2985611"/>
                <a:gd name="connsiteX3" fmla="*/ 620173 w 3665410"/>
                <a:gd name="connsiteY3" fmla="*/ 2237899 h 2985611"/>
                <a:gd name="connsiteX4" fmla="*/ 823341 w 3665410"/>
                <a:gd name="connsiteY4" fmla="*/ 2085499 h 2985611"/>
                <a:gd name="connsiteX5" fmla="*/ 1089565 w 3665410"/>
                <a:gd name="connsiteY5" fmla="*/ 1911477 h 2985611"/>
                <a:gd name="connsiteX6" fmla="*/ 1145000 w 3665410"/>
                <a:gd name="connsiteY6" fmla="*/ 1886807 h 2985611"/>
                <a:gd name="connsiteX7" fmla="*/ 1375791 w 3665410"/>
                <a:gd name="connsiteY7" fmla="*/ 1842135 h 2985611"/>
                <a:gd name="connsiteX8" fmla="*/ 1486567 w 3665410"/>
                <a:gd name="connsiteY8" fmla="*/ 1857566 h 2985611"/>
                <a:gd name="connsiteX9" fmla="*/ 1568101 w 3665410"/>
                <a:gd name="connsiteY9" fmla="*/ 1871377 h 2985611"/>
                <a:gd name="connsiteX10" fmla="*/ 1810607 w 3665410"/>
                <a:gd name="connsiteY10" fmla="*/ 1871377 h 2985611"/>
                <a:gd name="connsiteX11" fmla="*/ 1997964 w 3665410"/>
                <a:gd name="connsiteY11" fmla="*/ 1790605 h 2985611"/>
                <a:gd name="connsiteX12" fmla="*/ 2109883 w 3665410"/>
                <a:gd name="connsiteY12" fmla="*/ 1702784 h 2985611"/>
                <a:gd name="connsiteX13" fmla="*/ 2321433 w 3665410"/>
                <a:gd name="connsiteY13" fmla="*/ 1552384 h 2985611"/>
                <a:gd name="connsiteX14" fmla="*/ 2558891 w 3665410"/>
                <a:gd name="connsiteY14" fmla="*/ 1453420 h 2985611"/>
                <a:gd name="connsiteX15" fmla="*/ 2709767 w 3665410"/>
                <a:gd name="connsiteY15" fmla="*/ 1377887 h 2985611"/>
                <a:gd name="connsiteX16" fmla="*/ 2885408 w 3665410"/>
                <a:gd name="connsiteY16" fmla="*/ 1237393 h 2985611"/>
                <a:gd name="connsiteX17" fmla="*/ 3017711 w 3665410"/>
                <a:gd name="connsiteY17" fmla="*/ 1072229 h 2985611"/>
                <a:gd name="connsiteX18" fmla="*/ 3150680 w 3665410"/>
                <a:gd name="connsiteY18" fmla="*/ 921830 h 2985611"/>
                <a:gd name="connsiteX19" fmla="*/ 3255169 w 3665410"/>
                <a:gd name="connsiteY19" fmla="*/ 801815 h 2985611"/>
                <a:gd name="connsiteX20" fmla="*/ 3339275 w 3665410"/>
                <a:gd name="connsiteY20" fmla="*/ 694182 h 2985611"/>
                <a:gd name="connsiteX21" fmla="*/ 3409188 w 3665410"/>
                <a:gd name="connsiteY21" fmla="*/ 546926 h 2985611"/>
                <a:gd name="connsiteX22" fmla="*/ 3464243 w 3665410"/>
                <a:gd name="connsiteY22" fmla="*/ 347663 h 2985611"/>
                <a:gd name="connsiteX23" fmla="*/ 3665411 w 3665410"/>
                <a:gd name="connsiteY23" fmla="*/ 0 h 2985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665410" h="2985611">
                  <a:moveTo>
                    <a:pt x="0" y="2985611"/>
                  </a:moveTo>
                  <a:cubicBezTo>
                    <a:pt x="0" y="2985611"/>
                    <a:pt x="86773" y="2802827"/>
                    <a:pt x="166211" y="2699766"/>
                  </a:cubicBezTo>
                  <a:cubicBezTo>
                    <a:pt x="240983" y="2602706"/>
                    <a:pt x="309182" y="2500122"/>
                    <a:pt x="397002" y="2414969"/>
                  </a:cubicBezTo>
                  <a:cubicBezTo>
                    <a:pt x="465296" y="2348865"/>
                    <a:pt x="543592" y="2294477"/>
                    <a:pt x="620173" y="2237899"/>
                  </a:cubicBezTo>
                  <a:cubicBezTo>
                    <a:pt x="688277" y="2187607"/>
                    <a:pt x="755333" y="2135886"/>
                    <a:pt x="823341" y="2085499"/>
                  </a:cubicBezTo>
                  <a:cubicBezTo>
                    <a:pt x="908685" y="2022253"/>
                    <a:pt x="994791" y="1959197"/>
                    <a:pt x="1089565" y="1911477"/>
                  </a:cubicBezTo>
                  <a:cubicBezTo>
                    <a:pt x="1107662" y="1902428"/>
                    <a:pt x="1126141" y="1894141"/>
                    <a:pt x="1145000" y="1886807"/>
                  </a:cubicBezTo>
                  <a:cubicBezTo>
                    <a:pt x="1218819" y="1858232"/>
                    <a:pt x="1296924" y="1838611"/>
                    <a:pt x="1375791" y="1842135"/>
                  </a:cubicBezTo>
                  <a:cubicBezTo>
                    <a:pt x="1413129" y="1843754"/>
                    <a:pt x="1449896" y="1850422"/>
                    <a:pt x="1486567" y="1857566"/>
                  </a:cubicBezTo>
                  <a:cubicBezTo>
                    <a:pt x="1513618" y="1862804"/>
                    <a:pt x="1540859" y="1867376"/>
                    <a:pt x="1568101" y="1871377"/>
                  </a:cubicBezTo>
                  <a:cubicBezTo>
                    <a:pt x="1648778" y="1883188"/>
                    <a:pt x="1730978" y="1887665"/>
                    <a:pt x="1810607" y="1871377"/>
                  </a:cubicBezTo>
                  <a:cubicBezTo>
                    <a:pt x="1877854" y="1857661"/>
                    <a:pt x="1941100" y="1829086"/>
                    <a:pt x="1997964" y="1790605"/>
                  </a:cubicBezTo>
                  <a:cubicBezTo>
                    <a:pt x="2037302" y="1764030"/>
                    <a:pt x="2073497" y="1733264"/>
                    <a:pt x="2109883" y="1702784"/>
                  </a:cubicBezTo>
                  <a:cubicBezTo>
                    <a:pt x="2176367" y="1647063"/>
                    <a:pt x="2244852" y="1593151"/>
                    <a:pt x="2321433" y="1552384"/>
                  </a:cubicBezTo>
                  <a:cubicBezTo>
                    <a:pt x="2397157" y="1512094"/>
                    <a:pt x="2479548" y="1486281"/>
                    <a:pt x="2558891" y="1453420"/>
                  </a:cubicBezTo>
                  <a:cubicBezTo>
                    <a:pt x="2610898" y="1431798"/>
                    <a:pt x="2661571" y="1407033"/>
                    <a:pt x="2709767" y="1377887"/>
                  </a:cubicBezTo>
                  <a:cubicBezTo>
                    <a:pt x="2774252" y="1338929"/>
                    <a:pt x="2834069" y="1292447"/>
                    <a:pt x="2885408" y="1237393"/>
                  </a:cubicBezTo>
                  <a:cubicBezTo>
                    <a:pt x="2933605" y="1185767"/>
                    <a:pt x="2973324" y="1127093"/>
                    <a:pt x="3017711" y="1072229"/>
                  </a:cubicBezTo>
                  <a:cubicBezTo>
                    <a:pt x="3059811" y="1020223"/>
                    <a:pt x="3105912" y="971645"/>
                    <a:pt x="3150680" y="921830"/>
                  </a:cubicBezTo>
                  <a:cubicBezTo>
                    <a:pt x="3186113" y="882396"/>
                    <a:pt x="3220593" y="842010"/>
                    <a:pt x="3255169" y="801815"/>
                  </a:cubicBezTo>
                  <a:cubicBezTo>
                    <a:pt x="3284887" y="767239"/>
                    <a:pt x="3314605" y="732473"/>
                    <a:pt x="3339275" y="694182"/>
                  </a:cubicBezTo>
                  <a:cubicBezTo>
                    <a:pt x="3368707" y="648367"/>
                    <a:pt x="3390138" y="597980"/>
                    <a:pt x="3409188" y="546926"/>
                  </a:cubicBezTo>
                  <a:cubicBezTo>
                    <a:pt x="3433382" y="482156"/>
                    <a:pt x="3453384" y="415861"/>
                    <a:pt x="3464243" y="347663"/>
                  </a:cubicBezTo>
                  <a:cubicBezTo>
                    <a:pt x="3476244" y="272224"/>
                    <a:pt x="3661696" y="76295"/>
                    <a:pt x="3665411" y="0"/>
                  </a:cubicBezTo>
                </a:path>
              </a:pathLst>
            </a:custGeom>
            <a:noFill/>
            <a:ln w="9525" cap="rnd">
              <a:solidFill>
                <a:schemeClr val="accent2">
                  <a:alpha val="75000"/>
                </a:schemeClr>
              </a:solidFill>
              <a:prstDash val="lgDash"/>
              <a:round/>
            </a:ln>
          </p:spPr>
          <p:txBody>
            <a:bodyPr rtlCol="0" anchor="ctr"/>
            <a:lstStyle/>
            <a:p>
              <a:endParaRPr lang="en-US"/>
            </a:p>
          </p:txBody>
        </p:sp>
        <p:sp>
          <p:nvSpPr>
            <p:cNvPr id="22" name="Freeform: Shape 21">
              <a:extLst>
                <a:ext uri="{FF2B5EF4-FFF2-40B4-BE49-F238E27FC236}">
                  <a16:creationId xmlns:a16="http://schemas.microsoft.com/office/drawing/2014/main" id="{B9D0CC0F-710D-43F4-BC86-763767420133}"/>
                </a:ext>
              </a:extLst>
            </p:cNvPr>
            <p:cNvSpPr/>
            <p:nvPr/>
          </p:nvSpPr>
          <p:spPr>
            <a:xfrm>
              <a:off x="7790402" y="5229700"/>
              <a:ext cx="285940" cy="199072"/>
            </a:xfrm>
            <a:custGeom>
              <a:avLst/>
              <a:gdLst>
                <a:gd name="connsiteX0" fmla="*/ 0 w 285940"/>
                <a:gd name="connsiteY0" fmla="*/ 199073 h 199072"/>
                <a:gd name="connsiteX1" fmla="*/ 285940 w 285940"/>
                <a:gd name="connsiteY1" fmla="*/ 0 h 199072"/>
              </a:gdLst>
              <a:ahLst/>
              <a:cxnLst>
                <a:cxn ang="0">
                  <a:pos x="connsiteX0" y="connsiteY0"/>
                </a:cxn>
                <a:cxn ang="0">
                  <a:pos x="connsiteX1" y="connsiteY1"/>
                </a:cxn>
              </a:cxnLst>
              <a:rect l="l" t="t" r="r" b="b"/>
              <a:pathLst>
                <a:path w="285940" h="199072">
                  <a:moveTo>
                    <a:pt x="0" y="199073"/>
                  </a:moveTo>
                  <a:cubicBezTo>
                    <a:pt x="0" y="199073"/>
                    <a:pt x="242125" y="39243"/>
                    <a:pt x="285940" y="0"/>
                  </a:cubicBezTo>
                </a:path>
              </a:pathLst>
            </a:custGeom>
            <a:noFill/>
            <a:ln w="9525" cap="rnd">
              <a:solidFill>
                <a:schemeClr val="accent2">
                  <a:alpha val="75000"/>
                </a:schemeClr>
              </a:solidFill>
              <a:prstDash val="lgDash"/>
              <a:round/>
            </a:ln>
          </p:spPr>
          <p:txBody>
            <a:bodyPr rtlCol="0" anchor="ctr"/>
            <a:lstStyle/>
            <a:p>
              <a:endParaRPr lang="en-US"/>
            </a:p>
          </p:txBody>
        </p:sp>
        <p:sp>
          <p:nvSpPr>
            <p:cNvPr id="23" name="Freeform: Shape 22">
              <a:extLst>
                <a:ext uri="{FF2B5EF4-FFF2-40B4-BE49-F238E27FC236}">
                  <a16:creationId xmlns:a16="http://schemas.microsoft.com/office/drawing/2014/main" id="{6FB36AB6-CB81-495A-8A33-C0BCE67D6F23}"/>
                </a:ext>
              </a:extLst>
            </p:cNvPr>
            <p:cNvSpPr/>
            <p:nvPr/>
          </p:nvSpPr>
          <p:spPr>
            <a:xfrm>
              <a:off x="7393114" y="5049773"/>
              <a:ext cx="655796" cy="381190"/>
            </a:xfrm>
            <a:custGeom>
              <a:avLst/>
              <a:gdLst>
                <a:gd name="connsiteX0" fmla="*/ 0 w 655796"/>
                <a:gd name="connsiteY0" fmla="*/ 381190 h 381190"/>
                <a:gd name="connsiteX1" fmla="*/ 655796 w 655796"/>
                <a:gd name="connsiteY1" fmla="*/ 0 h 381190"/>
              </a:gdLst>
              <a:ahLst/>
              <a:cxnLst>
                <a:cxn ang="0">
                  <a:pos x="connsiteX0" y="connsiteY0"/>
                </a:cxn>
                <a:cxn ang="0">
                  <a:pos x="connsiteX1" y="connsiteY1"/>
                </a:cxn>
              </a:cxnLst>
              <a:rect l="l" t="t" r="r" b="b"/>
              <a:pathLst>
                <a:path w="655796" h="381190">
                  <a:moveTo>
                    <a:pt x="0" y="381190"/>
                  </a:moveTo>
                  <a:cubicBezTo>
                    <a:pt x="0" y="381190"/>
                    <a:pt x="461105" y="172117"/>
                    <a:pt x="655796" y="0"/>
                  </a:cubicBezTo>
                </a:path>
              </a:pathLst>
            </a:custGeom>
            <a:noFill/>
            <a:ln w="9525" cap="rnd">
              <a:solidFill>
                <a:schemeClr val="accent2">
                  <a:alpha val="75000"/>
                </a:schemeClr>
              </a:solidFill>
              <a:prstDash val="lgDash"/>
              <a:round/>
            </a:ln>
          </p:spPr>
          <p:txBody>
            <a:bodyPr rtlCol="0" anchor="ctr"/>
            <a:lstStyle/>
            <a:p>
              <a:endParaRPr lang="en-US"/>
            </a:p>
          </p:txBody>
        </p:sp>
        <p:sp>
          <p:nvSpPr>
            <p:cNvPr id="24" name="Freeform: Shape 23">
              <a:extLst>
                <a:ext uri="{FF2B5EF4-FFF2-40B4-BE49-F238E27FC236}">
                  <a16:creationId xmlns:a16="http://schemas.microsoft.com/office/drawing/2014/main" id="{1993F7E6-ABF6-482D-BEA5-B4E607DDB433}"/>
                </a:ext>
              </a:extLst>
            </p:cNvPr>
            <p:cNvSpPr/>
            <p:nvPr/>
          </p:nvSpPr>
          <p:spPr>
            <a:xfrm>
              <a:off x="5154072" y="3867816"/>
              <a:ext cx="2907315" cy="1544764"/>
            </a:xfrm>
            <a:custGeom>
              <a:avLst/>
              <a:gdLst>
                <a:gd name="connsiteX0" fmla="*/ 0 w 2907315"/>
                <a:gd name="connsiteY0" fmla="*/ 1544764 h 1544764"/>
                <a:gd name="connsiteX1" fmla="*/ 201644 w 2907315"/>
                <a:gd name="connsiteY1" fmla="*/ 1352550 h 1544764"/>
                <a:gd name="connsiteX2" fmla="*/ 423196 w 2907315"/>
                <a:gd name="connsiteY2" fmla="*/ 1196054 h 1544764"/>
                <a:gd name="connsiteX3" fmla="*/ 782193 w 2907315"/>
                <a:gd name="connsiteY3" fmla="*/ 1099947 h 1544764"/>
                <a:gd name="connsiteX4" fmla="*/ 1052513 w 2907315"/>
                <a:gd name="connsiteY4" fmla="*/ 1042321 h 1544764"/>
                <a:gd name="connsiteX5" fmla="*/ 1311783 w 2907315"/>
                <a:gd name="connsiteY5" fmla="*/ 1056037 h 1544764"/>
                <a:gd name="connsiteX6" fmla="*/ 1484662 w 2907315"/>
                <a:gd name="connsiteY6" fmla="*/ 1083469 h 1544764"/>
                <a:gd name="connsiteX7" fmla="*/ 1788224 w 2907315"/>
                <a:gd name="connsiteY7" fmla="*/ 1023080 h 1544764"/>
                <a:gd name="connsiteX8" fmla="*/ 2269045 w 2907315"/>
                <a:gd name="connsiteY8" fmla="*/ 734758 h 1544764"/>
                <a:gd name="connsiteX9" fmla="*/ 2534984 w 2907315"/>
                <a:gd name="connsiteY9" fmla="*/ 572738 h 1544764"/>
                <a:gd name="connsiteX10" fmla="*/ 2907316 w 2907315"/>
                <a:gd name="connsiteY10" fmla="*/ 0 h 15447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907315" h="1544764">
                  <a:moveTo>
                    <a:pt x="0" y="1544764"/>
                  </a:moveTo>
                  <a:cubicBezTo>
                    <a:pt x="0" y="1544764"/>
                    <a:pt x="98012" y="1443990"/>
                    <a:pt x="201644" y="1352550"/>
                  </a:cubicBezTo>
                  <a:cubicBezTo>
                    <a:pt x="271272" y="1291209"/>
                    <a:pt x="343662" y="1234249"/>
                    <a:pt x="423196" y="1196054"/>
                  </a:cubicBezTo>
                  <a:cubicBezTo>
                    <a:pt x="537591" y="1141095"/>
                    <a:pt x="661226" y="1127189"/>
                    <a:pt x="782193" y="1099947"/>
                  </a:cubicBezTo>
                  <a:cubicBezTo>
                    <a:pt x="872300" y="1079659"/>
                    <a:pt x="961358" y="1051370"/>
                    <a:pt x="1052513" y="1042321"/>
                  </a:cubicBezTo>
                  <a:cubicBezTo>
                    <a:pt x="1139000" y="1033653"/>
                    <a:pt x="1225868" y="1040321"/>
                    <a:pt x="1311783" y="1056037"/>
                  </a:cubicBezTo>
                  <a:cubicBezTo>
                    <a:pt x="1369314" y="1066609"/>
                    <a:pt x="1426559" y="1079373"/>
                    <a:pt x="1484662" y="1083469"/>
                  </a:cubicBezTo>
                  <a:cubicBezTo>
                    <a:pt x="1587913" y="1090803"/>
                    <a:pt x="1690402" y="1064800"/>
                    <a:pt x="1788224" y="1023080"/>
                  </a:cubicBezTo>
                  <a:cubicBezTo>
                    <a:pt x="1956721" y="951262"/>
                    <a:pt x="2106549" y="825722"/>
                    <a:pt x="2269045" y="734758"/>
                  </a:cubicBezTo>
                  <a:cubicBezTo>
                    <a:pt x="2359438" y="684181"/>
                    <a:pt x="2452497" y="640556"/>
                    <a:pt x="2534984" y="572738"/>
                  </a:cubicBezTo>
                  <a:cubicBezTo>
                    <a:pt x="2673001" y="459391"/>
                    <a:pt x="2847023" y="191453"/>
                    <a:pt x="2907316" y="0"/>
                  </a:cubicBezTo>
                </a:path>
              </a:pathLst>
            </a:custGeom>
            <a:noFill/>
            <a:ln w="9525" cap="rnd">
              <a:solidFill>
                <a:schemeClr val="accent2">
                  <a:alpha val="75000"/>
                </a:schemeClr>
              </a:solidFill>
              <a:prstDash val="lgDash"/>
              <a:round/>
            </a:ln>
          </p:spPr>
          <p:txBody>
            <a:bodyPr rtlCol="0" anchor="ctr"/>
            <a:lstStyle/>
            <a:p>
              <a:endParaRPr lang="en-US"/>
            </a:p>
          </p:txBody>
        </p:sp>
        <p:sp>
          <p:nvSpPr>
            <p:cNvPr id="25" name="Freeform: Shape 24">
              <a:extLst>
                <a:ext uri="{FF2B5EF4-FFF2-40B4-BE49-F238E27FC236}">
                  <a16:creationId xmlns:a16="http://schemas.microsoft.com/office/drawing/2014/main" id="{DCA0B097-C21A-40B4-95E4-2FFA9697F824}"/>
                </a:ext>
              </a:extLst>
            </p:cNvPr>
            <p:cNvSpPr/>
            <p:nvPr/>
          </p:nvSpPr>
          <p:spPr>
            <a:xfrm>
              <a:off x="4907946" y="3479100"/>
              <a:ext cx="3168300" cy="1952434"/>
            </a:xfrm>
            <a:custGeom>
              <a:avLst/>
              <a:gdLst>
                <a:gd name="connsiteX0" fmla="*/ 0 w 3168300"/>
                <a:gd name="connsiteY0" fmla="*/ 1952435 h 1952434"/>
                <a:gd name="connsiteX1" fmla="*/ 202121 w 3168300"/>
                <a:gd name="connsiteY1" fmla="*/ 1687068 h 1952434"/>
                <a:gd name="connsiteX2" fmla="*/ 545116 w 3168300"/>
                <a:gd name="connsiteY2" fmla="*/ 1450277 h 1952434"/>
                <a:gd name="connsiteX3" fmla="*/ 906780 w 3168300"/>
                <a:gd name="connsiteY3" fmla="*/ 1354455 h 1952434"/>
                <a:gd name="connsiteX4" fmla="*/ 1332262 w 3168300"/>
                <a:gd name="connsiteY4" fmla="*/ 1285304 h 1952434"/>
                <a:gd name="connsiteX5" fmla="*/ 1691259 w 3168300"/>
                <a:gd name="connsiteY5" fmla="*/ 1240060 h 1952434"/>
                <a:gd name="connsiteX6" fmla="*/ 2010346 w 3168300"/>
                <a:gd name="connsiteY6" fmla="*/ 1141667 h 1952434"/>
                <a:gd name="connsiteX7" fmla="*/ 2393252 w 3168300"/>
                <a:gd name="connsiteY7" fmla="*/ 1027271 h 1952434"/>
                <a:gd name="connsiteX8" fmla="*/ 2582037 w 3168300"/>
                <a:gd name="connsiteY8" fmla="*/ 958120 h 1952434"/>
                <a:gd name="connsiteX9" fmla="*/ 2760155 w 3168300"/>
                <a:gd name="connsiteY9" fmla="*/ 827723 h 1952434"/>
                <a:gd name="connsiteX10" fmla="*/ 2914364 w 3168300"/>
                <a:gd name="connsiteY10" fmla="*/ 567023 h 1952434"/>
                <a:gd name="connsiteX11" fmla="*/ 3168301 w 3168300"/>
                <a:gd name="connsiteY11" fmla="*/ 0 h 19524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68300" h="1952434">
                  <a:moveTo>
                    <a:pt x="0" y="1952435"/>
                  </a:moveTo>
                  <a:cubicBezTo>
                    <a:pt x="0" y="1952435"/>
                    <a:pt x="91059" y="1796415"/>
                    <a:pt x="202121" y="1687068"/>
                  </a:cubicBezTo>
                  <a:cubicBezTo>
                    <a:pt x="301943" y="1588675"/>
                    <a:pt x="416528" y="1505617"/>
                    <a:pt x="545116" y="1450277"/>
                  </a:cubicBezTo>
                  <a:cubicBezTo>
                    <a:pt x="659987" y="1400747"/>
                    <a:pt x="783622" y="1377601"/>
                    <a:pt x="906780" y="1354455"/>
                  </a:cubicBezTo>
                  <a:cubicBezTo>
                    <a:pt x="1048036" y="1327976"/>
                    <a:pt x="1189482" y="1301972"/>
                    <a:pt x="1332262" y="1285304"/>
                  </a:cubicBezTo>
                  <a:cubicBezTo>
                    <a:pt x="1452182" y="1271302"/>
                    <a:pt x="1573340" y="1265873"/>
                    <a:pt x="1691259" y="1240060"/>
                  </a:cubicBezTo>
                  <a:cubicBezTo>
                    <a:pt x="1800035" y="1216247"/>
                    <a:pt x="1904619" y="1176718"/>
                    <a:pt x="2010346" y="1141667"/>
                  </a:cubicBezTo>
                  <a:cubicBezTo>
                    <a:pt x="2136743" y="1099661"/>
                    <a:pt x="2265902" y="1066229"/>
                    <a:pt x="2393252" y="1027271"/>
                  </a:cubicBezTo>
                  <a:cubicBezTo>
                    <a:pt x="2457450" y="1007650"/>
                    <a:pt x="2521744" y="987552"/>
                    <a:pt x="2582037" y="958120"/>
                  </a:cubicBezTo>
                  <a:cubicBezTo>
                    <a:pt x="2648807" y="925449"/>
                    <a:pt x="2710815" y="883349"/>
                    <a:pt x="2760155" y="827723"/>
                  </a:cubicBezTo>
                  <a:cubicBezTo>
                    <a:pt x="2827496" y="751904"/>
                    <a:pt x="2867978" y="657511"/>
                    <a:pt x="2914364" y="567023"/>
                  </a:cubicBezTo>
                  <a:cubicBezTo>
                    <a:pt x="2972753" y="453200"/>
                    <a:pt x="3119152" y="118015"/>
                    <a:pt x="3168301" y="0"/>
                  </a:cubicBezTo>
                </a:path>
              </a:pathLst>
            </a:custGeom>
            <a:noFill/>
            <a:ln w="9525" cap="rnd">
              <a:solidFill>
                <a:schemeClr val="accent2">
                  <a:alpha val="75000"/>
                </a:schemeClr>
              </a:solidFill>
              <a:prstDash val="lgDash"/>
              <a:round/>
            </a:ln>
          </p:spPr>
          <p:txBody>
            <a:bodyPr rtlCol="0" anchor="ctr"/>
            <a:lstStyle/>
            <a:p>
              <a:endParaRPr lang="en-US"/>
            </a:p>
          </p:txBody>
        </p:sp>
        <p:sp>
          <p:nvSpPr>
            <p:cNvPr id="26" name="Freeform: Shape 25">
              <a:extLst>
                <a:ext uri="{FF2B5EF4-FFF2-40B4-BE49-F238E27FC236}">
                  <a16:creationId xmlns:a16="http://schemas.microsoft.com/office/drawing/2014/main" id="{AB2AF0F5-7EAA-4BAB-8DE2-D84E124170FA}"/>
                </a:ext>
              </a:extLst>
            </p:cNvPr>
            <p:cNvSpPr/>
            <p:nvPr/>
          </p:nvSpPr>
          <p:spPr>
            <a:xfrm>
              <a:off x="4704778" y="2976752"/>
              <a:ext cx="3356800" cy="2452020"/>
            </a:xfrm>
            <a:custGeom>
              <a:avLst/>
              <a:gdLst>
                <a:gd name="connsiteX0" fmla="*/ 0 w 3356800"/>
                <a:gd name="connsiteY0" fmla="*/ 2452021 h 2452020"/>
                <a:gd name="connsiteX1" fmla="*/ 130874 w 3356800"/>
                <a:gd name="connsiteY1" fmla="*/ 2247710 h 2452020"/>
                <a:gd name="connsiteX2" fmla="*/ 437197 w 3356800"/>
                <a:gd name="connsiteY2" fmla="*/ 1941195 h 2452020"/>
                <a:gd name="connsiteX3" fmla="*/ 737140 w 3356800"/>
                <a:gd name="connsiteY3" fmla="*/ 1736884 h 2452020"/>
                <a:gd name="connsiteX4" fmla="*/ 1031843 w 3356800"/>
                <a:gd name="connsiteY4" fmla="*/ 1685068 h 2452020"/>
                <a:gd name="connsiteX5" fmla="*/ 1287304 w 3356800"/>
                <a:gd name="connsiteY5" fmla="*/ 1655826 h 2452020"/>
                <a:gd name="connsiteX6" fmla="*/ 1471994 w 3356800"/>
                <a:gd name="connsiteY6" fmla="*/ 1634300 h 2452020"/>
                <a:gd name="connsiteX7" fmla="*/ 1898237 w 3356800"/>
                <a:gd name="connsiteY7" fmla="*/ 1512665 h 2452020"/>
                <a:gd name="connsiteX8" fmla="*/ 2229136 w 3356800"/>
                <a:gd name="connsiteY8" fmla="*/ 1355598 h 2452020"/>
                <a:gd name="connsiteX9" fmla="*/ 2512314 w 3356800"/>
                <a:gd name="connsiteY9" fmla="*/ 1238631 h 2452020"/>
                <a:gd name="connsiteX10" fmla="*/ 2758535 w 3356800"/>
                <a:gd name="connsiteY10" fmla="*/ 1096994 h 2452020"/>
                <a:gd name="connsiteX11" fmla="*/ 2935510 w 3356800"/>
                <a:gd name="connsiteY11" fmla="*/ 919925 h 2452020"/>
                <a:gd name="connsiteX12" fmla="*/ 3081719 w 3356800"/>
                <a:gd name="connsiteY12" fmla="*/ 687419 h 2452020"/>
                <a:gd name="connsiteX13" fmla="*/ 3356800 w 3356800"/>
                <a:gd name="connsiteY13" fmla="*/ 0 h 2452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356800" h="2452020">
                  <a:moveTo>
                    <a:pt x="0" y="2452021"/>
                  </a:moveTo>
                  <a:cubicBezTo>
                    <a:pt x="0" y="2452021"/>
                    <a:pt x="57150" y="2344198"/>
                    <a:pt x="130874" y="2247710"/>
                  </a:cubicBezTo>
                  <a:cubicBezTo>
                    <a:pt x="218694" y="2132648"/>
                    <a:pt x="328136" y="2036635"/>
                    <a:pt x="437197" y="1941195"/>
                  </a:cubicBezTo>
                  <a:cubicBezTo>
                    <a:pt x="529304" y="1860709"/>
                    <a:pt x="623030" y="1779556"/>
                    <a:pt x="737140" y="1736884"/>
                  </a:cubicBezTo>
                  <a:cubicBezTo>
                    <a:pt x="830866" y="1701736"/>
                    <a:pt x="932021" y="1695450"/>
                    <a:pt x="1031843" y="1685068"/>
                  </a:cubicBezTo>
                  <a:cubicBezTo>
                    <a:pt x="1117092" y="1676210"/>
                    <a:pt x="1202055" y="1665160"/>
                    <a:pt x="1287304" y="1655826"/>
                  </a:cubicBezTo>
                  <a:cubicBezTo>
                    <a:pt x="1348931" y="1649063"/>
                    <a:pt x="1410653" y="1643539"/>
                    <a:pt x="1471994" y="1634300"/>
                  </a:cubicBezTo>
                  <a:cubicBezTo>
                    <a:pt x="1618679" y="1612011"/>
                    <a:pt x="1761935" y="1571149"/>
                    <a:pt x="1898237" y="1512665"/>
                  </a:cubicBezTo>
                  <a:cubicBezTo>
                    <a:pt x="2010442" y="1464564"/>
                    <a:pt x="2117503" y="1405128"/>
                    <a:pt x="2229136" y="1355598"/>
                  </a:cubicBezTo>
                  <a:cubicBezTo>
                    <a:pt x="2322481" y="1314164"/>
                    <a:pt x="2418969" y="1280160"/>
                    <a:pt x="2512314" y="1238631"/>
                  </a:cubicBezTo>
                  <a:cubicBezTo>
                    <a:pt x="2599087" y="1199960"/>
                    <a:pt x="2683193" y="1154811"/>
                    <a:pt x="2758535" y="1096994"/>
                  </a:cubicBezTo>
                  <a:cubicBezTo>
                    <a:pt x="2825020" y="1046035"/>
                    <a:pt x="2883789" y="985837"/>
                    <a:pt x="2935510" y="919925"/>
                  </a:cubicBezTo>
                  <a:cubicBezTo>
                    <a:pt x="2992184" y="847725"/>
                    <a:pt x="3039904" y="769144"/>
                    <a:pt x="3081719" y="687419"/>
                  </a:cubicBezTo>
                  <a:cubicBezTo>
                    <a:pt x="3138297" y="576739"/>
                    <a:pt x="3314129" y="116776"/>
                    <a:pt x="3356800" y="0"/>
                  </a:cubicBezTo>
                </a:path>
              </a:pathLst>
            </a:custGeom>
            <a:noFill/>
            <a:ln w="9525" cap="rnd">
              <a:solidFill>
                <a:schemeClr val="accent2">
                  <a:alpha val="75000"/>
                </a:schemeClr>
              </a:solidFill>
              <a:prstDash val="lgDash"/>
              <a:round/>
            </a:ln>
          </p:spPr>
          <p:txBody>
            <a:bodyPr rtlCol="0" anchor="ctr"/>
            <a:lstStyle/>
            <a:p>
              <a:endParaRPr lang="en-US"/>
            </a:p>
          </p:txBody>
        </p:sp>
      </p:grpSp>
      <p:sp>
        <p:nvSpPr>
          <p:cNvPr id="2" name="Title Placeholder 1">
            <a:extLst>
              <a:ext uri="{FF2B5EF4-FFF2-40B4-BE49-F238E27FC236}">
                <a16:creationId xmlns:a16="http://schemas.microsoft.com/office/drawing/2014/main" id="{B760C036-BBCE-4F9E-AD56-DD36D4407B2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E3A5D7EC-1E6A-473F-B5A4-18CDFB6CF95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9F9981C7-34D5-49A4-949D-715FD4BD8FE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lang="en-US" sz="900" kern="1200" cap="all" spc="200" smtClean="0">
                <a:solidFill>
                  <a:schemeClr val="accent1"/>
                </a:solidFill>
                <a:latin typeface="+mn-lt"/>
                <a:ea typeface="+mn-ea"/>
                <a:cs typeface="Segoe UI Semilight" panose="020B0402040204020203" pitchFamily="34" charset="0"/>
              </a:defRPr>
            </a:lvl1pPr>
          </a:lstStyle>
          <a:p>
            <a:fld id="{0DAF61AA-5A98-4049-A93E-477E5505141A}" type="datetimeFigureOut">
              <a:rPr lang="en-US" smtClean="0"/>
              <a:pPr/>
              <a:t>8/30/21</a:t>
            </a:fld>
            <a:endParaRPr lang="en-US" dirty="0"/>
          </a:p>
        </p:txBody>
      </p:sp>
      <p:sp>
        <p:nvSpPr>
          <p:cNvPr id="5" name="Footer Placeholder 4">
            <a:extLst>
              <a:ext uri="{FF2B5EF4-FFF2-40B4-BE49-F238E27FC236}">
                <a16:creationId xmlns:a16="http://schemas.microsoft.com/office/drawing/2014/main" id="{FA85CE6E-733D-4C60-B40B-C7C10CB5AFB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lang="en-US" sz="900" kern="1200" cap="all" spc="200" dirty="0">
                <a:solidFill>
                  <a:schemeClr val="accent1"/>
                </a:solidFill>
                <a:latin typeface="+mn-lt"/>
                <a:ea typeface="+mn-ea"/>
                <a:cs typeface="Segoe UI Semilight" panose="020B0402040204020203" pitchFamily="34" charset="0"/>
              </a:defRPr>
            </a:lvl1pPr>
          </a:lstStyle>
          <a:p>
            <a:endParaRPr lang="en-US"/>
          </a:p>
        </p:txBody>
      </p:sp>
      <p:sp>
        <p:nvSpPr>
          <p:cNvPr id="6" name="Slide Number Placeholder 5">
            <a:extLst>
              <a:ext uri="{FF2B5EF4-FFF2-40B4-BE49-F238E27FC236}">
                <a16:creationId xmlns:a16="http://schemas.microsoft.com/office/drawing/2014/main" id="{92D80D8B-7909-4114-8EBA-C3086DC62B08}"/>
              </a:ext>
            </a:extLst>
          </p:cNvPr>
          <p:cNvSpPr>
            <a:spLocks noGrp="1"/>
          </p:cNvSpPr>
          <p:nvPr>
            <p:ph type="sldNum" sz="quarter" idx="4"/>
          </p:nvPr>
        </p:nvSpPr>
        <p:spPr>
          <a:xfrm>
            <a:off x="9906000" y="6356350"/>
            <a:ext cx="1447800" cy="365125"/>
          </a:xfrm>
          <a:prstGeom prst="rect">
            <a:avLst/>
          </a:prstGeom>
        </p:spPr>
        <p:txBody>
          <a:bodyPr vert="horz" lIns="91440" tIns="45720" rIns="91440" bIns="45720" rtlCol="0" anchor="ctr"/>
          <a:lstStyle>
            <a:lvl1pPr algn="r">
              <a:defRPr lang="en-US" sz="900" kern="1200" cap="all" spc="200" smtClean="0">
                <a:solidFill>
                  <a:schemeClr val="accent1"/>
                </a:solidFill>
                <a:latin typeface="+mn-lt"/>
                <a:ea typeface="+mn-ea"/>
                <a:cs typeface="Segoe UI Semilight" panose="020B0402040204020203" pitchFamily="34" charset="0"/>
              </a:defRPr>
            </a:lvl1pPr>
          </a:lstStyle>
          <a:p>
            <a:fld id="{73B850FF-6169-4056-8077-06FFA93A5366}" type="slidenum">
              <a:rPr lang="en-US" smtClean="0"/>
              <a:pPr/>
              <a:t>‹#›</a:t>
            </a:fld>
            <a:endParaRPr lang="en-US"/>
          </a:p>
        </p:txBody>
      </p:sp>
    </p:spTree>
    <p:extLst>
      <p:ext uri="{BB962C8B-B14F-4D97-AF65-F5344CB8AC3E}">
        <p14:creationId xmlns:p14="http://schemas.microsoft.com/office/powerpoint/2010/main" val="4027986901"/>
      </p:ext>
    </p:extLst>
  </p:cSld>
  <p:clrMap bg1="lt1" tx1="dk1" bg2="lt2" tx2="dk2" accent1="accent1" accent2="accent2" accent3="accent3" accent4="accent4" accent5="accent5" accent6="accent6" hlink="hlink" folHlink="folHlink"/>
  <p:sldLayoutIdLst>
    <p:sldLayoutId id="2147483686" r:id="rId1"/>
    <p:sldLayoutId id="2147483687" r:id="rId2"/>
    <p:sldLayoutId id="2147483688" r:id="rId3"/>
    <p:sldLayoutId id="2147483689" r:id="rId4"/>
    <p:sldLayoutId id="2147483690" r:id="rId5"/>
    <p:sldLayoutId id="2147483696" r:id="rId6"/>
    <p:sldLayoutId id="2147483691" r:id="rId7"/>
    <p:sldLayoutId id="2147483692" r:id="rId8"/>
    <p:sldLayoutId id="2147483693" r:id="rId9"/>
    <p:sldLayoutId id="2147483695" r:id="rId10"/>
    <p:sldLayoutId id="2147483694" r:id="rId11"/>
  </p:sldLayoutIdLst>
  <p:txStyles>
    <p:titleStyle>
      <a:lvl1pPr algn="l" defTabSz="914400" rtl="0" eaLnBrk="1" latinLnBrk="0" hangingPunct="1">
        <a:lnSpc>
          <a:spcPct val="100000"/>
        </a:lnSpc>
        <a:spcBef>
          <a:spcPct val="0"/>
        </a:spcBef>
        <a:buNone/>
        <a:defRPr sz="4400" kern="1200">
          <a:solidFill>
            <a:schemeClr val="tx2"/>
          </a:solidFill>
          <a:latin typeface="+mj-lt"/>
          <a:ea typeface="+mj-ea"/>
          <a:cs typeface="+mj-cs"/>
        </a:defRPr>
      </a:lvl1pPr>
    </p:titleStyle>
    <p:bodyStyle>
      <a:lvl1pPr marL="228600" indent="-228600" algn="l" defTabSz="914400" rtl="0" eaLnBrk="1" latinLnBrk="0" hangingPunct="1">
        <a:lnSpc>
          <a:spcPct val="110000"/>
        </a:lnSpc>
        <a:spcBef>
          <a:spcPts val="1000"/>
        </a:spcBef>
        <a:buClr>
          <a:schemeClr val="accent5"/>
        </a:buClr>
        <a:buFont typeface="Avenir Next LT Pro" panose="020B05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110000"/>
        </a:lnSpc>
        <a:spcBef>
          <a:spcPts val="500"/>
        </a:spcBef>
        <a:buClr>
          <a:schemeClr val="accent5"/>
        </a:buClr>
        <a:buFont typeface="Avenir Next LT Pro" panose="020B0504020202020204" pitchFamily="34" charset="0"/>
        <a:buChar char="+"/>
        <a:defRPr sz="2400" kern="1200">
          <a:solidFill>
            <a:schemeClr val="tx2"/>
          </a:solidFill>
          <a:latin typeface="+mn-lt"/>
          <a:ea typeface="+mn-ea"/>
          <a:cs typeface="+mn-cs"/>
        </a:defRPr>
      </a:lvl2pPr>
      <a:lvl3pPr marL="1143000" indent="-228600" algn="l" defTabSz="914400" rtl="0" eaLnBrk="1" latinLnBrk="0" hangingPunct="1">
        <a:lnSpc>
          <a:spcPct val="110000"/>
        </a:lnSpc>
        <a:spcBef>
          <a:spcPts val="500"/>
        </a:spcBef>
        <a:buClr>
          <a:schemeClr val="accent5"/>
        </a:buClr>
        <a:buFont typeface="Avenir Next LT Pro" panose="020B0504020202020204" pitchFamily="34" charset="0"/>
        <a:buChar char="+"/>
        <a:defRPr sz="2000" kern="1200">
          <a:solidFill>
            <a:schemeClr val="tx2"/>
          </a:solidFill>
          <a:latin typeface="+mn-lt"/>
          <a:ea typeface="+mn-ea"/>
          <a:cs typeface="+mn-cs"/>
        </a:defRPr>
      </a:lvl3pPr>
      <a:lvl4pPr marL="1600200" indent="-228600" algn="l" defTabSz="914400" rtl="0" eaLnBrk="1" latinLnBrk="0" hangingPunct="1">
        <a:lnSpc>
          <a:spcPct val="110000"/>
        </a:lnSpc>
        <a:spcBef>
          <a:spcPts val="500"/>
        </a:spcBef>
        <a:buClr>
          <a:schemeClr val="accent5"/>
        </a:buClr>
        <a:buFont typeface="Avenir Next LT Pro" panose="020B0504020202020204" pitchFamily="34" charset="0"/>
        <a:buChar char="+"/>
        <a:defRPr sz="1800" kern="1200">
          <a:solidFill>
            <a:schemeClr val="tx2"/>
          </a:solidFill>
          <a:latin typeface="+mn-lt"/>
          <a:ea typeface="+mn-ea"/>
          <a:cs typeface="+mn-cs"/>
        </a:defRPr>
      </a:lvl4pPr>
      <a:lvl5pPr marL="2057400" indent="-228600" algn="l" defTabSz="914400" rtl="0" eaLnBrk="1" latinLnBrk="0" hangingPunct="1">
        <a:lnSpc>
          <a:spcPct val="110000"/>
        </a:lnSpc>
        <a:spcBef>
          <a:spcPts val="500"/>
        </a:spcBef>
        <a:buClr>
          <a:schemeClr val="accent5"/>
        </a:buClr>
        <a:buFont typeface="Avenir Next LT Pro" panose="020B0504020202020204" pitchFamily="34" charset="0"/>
        <a:buChar char="+"/>
        <a:defRPr sz="18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1.xml"/><Relationship Id="rId7" Type="http://schemas.openxmlformats.org/officeDocument/2006/relationships/image" Target="../media/image3.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2.svg"/><Relationship Id="rId5" Type="http://schemas.openxmlformats.org/officeDocument/2006/relationships/image" Target="../media/image1.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2.xml"/><Relationship Id="rId7" Type="http://schemas.openxmlformats.org/officeDocument/2006/relationships/image" Target="../media/image3.png"/><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4.png"/><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3.png"/><Relationship Id="rId5" Type="http://schemas.openxmlformats.org/officeDocument/2006/relationships/image" Target="../media/image7.png"/><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4.png"/><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3.png"/><Relationship Id="rId5" Type="http://schemas.openxmlformats.org/officeDocument/2006/relationships/image" Target="../media/image8.png"/><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2.xml"/><Relationship Id="rId7" Type="http://schemas.openxmlformats.org/officeDocument/2006/relationships/image" Target="../media/image3.png"/><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2.xml"/><Relationship Id="rId7" Type="http://schemas.openxmlformats.org/officeDocument/2006/relationships/image" Target="../media/image3.png"/><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notesSlide" Target="../notesSlides/notesSlide1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9" name="Rectangle 117">
            <a:extLst>
              <a:ext uri="{FF2B5EF4-FFF2-40B4-BE49-F238E27FC236}">
                <a16:creationId xmlns:a16="http://schemas.microsoft.com/office/drawing/2014/main" id="{F1174801-1395-44C5-9B00-CCAC45C056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180" name="Rectangle 119">
            <a:extLst>
              <a:ext uri="{FF2B5EF4-FFF2-40B4-BE49-F238E27FC236}">
                <a16:creationId xmlns:a16="http://schemas.microsoft.com/office/drawing/2014/main" id="{996DFAFB-BCE1-4BEC-82FB-D574234DEF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grpSp>
        <p:nvGrpSpPr>
          <p:cNvPr id="181" name="Top left">
            <a:extLst>
              <a:ext uri="{FF2B5EF4-FFF2-40B4-BE49-F238E27FC236}">
                <a16:creationId xmlns:a16="http://schemas.microsoft.com/office/drawing/2014/main" id="{ED101B41-AC74-41E8-B659-534680A63E3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849" y="-3086"/>
            <a:ext cx="2198951" cy="3349518"/>
            <a:chOff x="10849" y="-3086"/>
            <a:chExt cx="2198951" cy="3349518"/>
          </a:xfrm>
        </p:grpSpPr>
        <p:sp>
          <p:nvSpPr>
            <p:cNvPr id="182" name="Freeform: Shape 122">
              <a:extLst>
                <a:ext uri="{FF2B5EF4-FFF2-40B4-BE49-F238E27FC236}">
                  <a16:creationId xmlns:a16="http://schemas.microsoft.com/office/drawing/2014/main" id="{E99112AE-565B-4F36-869A-6CA38DB40E6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692844" y="-3086"/>
              <a:ext cx="1326111" cy="597603"/>
            </a:xfrm>
            <a:custGeom>
              <a:avLst/>
              <a:gdLst>
                <a:gd name="connsiteX0" fmla="*/ 741051 w 1482102"/>
                <a:gd name="connsiteY0" fmla="*/ 0 h 679363"/>
                <a:gd name="connsiteX1" fmla="*/ 1473822 w 1482102"/>
                <a:gd name="connsiteY1" fmla="*/ 597226 h 679363"/>
                <a:gd name="connsiteX2" fmla="*/ 1482102 w 1482102"/>
                <a:gd name="connsiteY2" fmla="*/ 679363 h 679363"/>
                <a:gd name="connsiteX3" fmla="*/ 0 w 1482102"/>
                <a:gd name="connsiteY3" fmla="*/ 679363 h 679363"/>
                <a:gd name="connsiteX4" fmla="*/ 8280 w 1482102"/>
                <a:gd name="connsiteY4" fmla="*/ 597226 h 679363"/>
                <a:gd name="connsiteX5" fmla="*/ 741051 w 1482102"/>
                <a:gd name="connsiteY5" fmla="*/ 0 h 679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2102" h="679363">
                  <a:moveTo>
                    <a:pt x="741051" y="0"/>
                  </a:moveTo>
                  <a:cubicBezTo>
                    <a:pt x="1102506" y="0"/>
                    <a:pt x="1404077" y="256390"/>
                    <a:pt x="1473822" y="597226"/>
                  </a:cubicBezTo>
                  <a:lnTo>
                    <a:pt x="1482102" y="679363"/>
                  </a:lnTo>
                  <a:lnTo>
                    <a:pt x="0" y="679363"/>
                  </a:lnTo>
                  <a:lnTo>
                    <a:pt x="8280" y="597226"/>
                  </a:lnTo>
                  <a:cubicBezTo>
                    <a:pt x="78025" y="256390"/>
                    <a:pt x="379596" y="0"/>
                    <a:pt x="74105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tx1">
                    <a:lumMod val="65000"/>
                    <a:lumOff val="35000"/>
                  </a:schemeClr>
                </a:solidFill>
                <a:latin typeface="AvenirNext LT Pro Medium" panose="020B0504020202020204" pitchFamily="34" charset="0"/>
              </a:endParaRPr>
            </a:p>
          </p:txBody>
        </p:sp>
        <p:sp>
          <p:nvSpPr>
            <p:cNvPr id="183" name="Freeform: Shape 123">
              <a:extLst>
                <a:ext uri="{FF2B5EF4-FFF2-40B4-BE49-F238E27FC236}">
                  <a16:creationId xmlns:a16="http://schemas.microsoft.com/office/drawing/2014/main" id="{57348608-0801-437E-90C2-747259E9B5E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394" y="15241"/>
              <a:ext cx="2190406" cy="3331191"/>
            </a:xfrm>
            <a:custGeom>
              <a:avLst/>
              <a:gdLst>
                <a:gd name="connsiteX0" fmla="*/ 0 w 3296088"/>
                <a:gd name="connsiteY0" fmla="*/ 5012722 h 5012722"/>
                <a:gd name="connsiteX1" fmla="*/ 244031 w 3296088"/>
                <a:gd name="connsiteY1" fmla="*/ 4820222 h 5012722"/>
                <a:gd name="connsiteX2" fmla="*/ 729234 w 3296088"/>
                <a:gd name="connsiteY2" fmla="*/ 4360641 h 5012722"/>
                <a:gd name="connsiteX3" fmla="*/ 881444 w 3296088"/>
                <a:gd name="connsiteY3" fmla="*/ 4173950 h 5012722"/>
                <a:gd name="connsiteX4" fmla="*/ 1151287 w 3296088"/>
                <a:gd name="connsiteY4" fmla="*/ 3972877 h 5012722"/>
                <a:gd name="connsiteX5" fmla="*/ 1498664 w 3296088"/>
                <a:gd name="connsiteY5" fmla="*/ 3786188 h 5012722"/>
                <a:gd name="connsiteX6" fmla="*/ 1716881 w 3296088"/>
                <a:gd name="connsiteY6" fmla="*/ 3674174 h 5012722"/>
                <a:gd name="connsiteX7" fmla="*/ 1913573 w 3296088"/>
                <a:gd name="connsiteY7" fmla="*/ 3477387 h 5012722"/>
                <a:gd name="connsiteX8" fmla="*/ 2167700 w 3296088"/>
                <a:gd name="connsiteY8" fmla="*/ 3042190 h 5012722"/>
                <a:gd name="connsiteX9" fmla="*/ 2273903 w 3296088"/>
                <a:gd name="connsiteY9" fmla="*/ 2775014 h 5012722"/>
                <a:gd name="connsiteX10" fmla="*/ 2463356 w 3296088"/>
                <a:gd name="connsiteY10" fmla="*/ 2335530 h 5012722"/>
                <a:gd name="connsiteX11" fmla="*/ 2741866 w 3296088"/>
                <a:gd name="connsiteY11" fmla="*/ 1982248 h 5012722"/>
                <a:gd name="connsiteX12" fmla="*/ 2985897 w 3296088"/>
                <a:gd name="connsiteY12" fmla="*/ 1634681 h 5012722"/>
                <a:gd name="connsiteX13" fmla="*/ 3212687 w 3296088"/>
                <a:gd name="connsiteY13" fmla="*/ 1226820 h 5012722"/>
                <a:gd name="connsiteX14" fmla="*/ 3281553 w 3296088"/>
                <a:gd name="connsiteY14" fmla="*/ 959644 h 5012722"/>
                <a:gd name="connsiteX15" fmla="*/ 3295936 w 3296088"/>
                <a:gd name="connsiteY15" fmla="*/ 701135 h 5012722"/>
                <a:gd name="connsiteX16" fmla="*/ 3267266 w 3296088"/>
                <a:gd name="connsiteY16" fmla="*/ 436817 h 5012722"/>
                <a:gd name="connsiteX17" fmla="*/ 3105341 w 3296088"/>
                <a:gd name="connsiteY17" fmla="*/ 0 h 5012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296088" h="5012722">
                  <a:moveTo>
                    <a:pt x="0" y="5012722"/>
                  </a:moveTo>
                  <a:cubicBezTo>
                    <a:pt x="81820" y="4949095"/>
                    <a:pt x="163544" y="4885468"/>
                    <a:pt x="244031" y="4820222"/>
                  </a:cubicBezTo>
                  <a:cubicBezTo>
                    <a:pt x="417671" y="4679633"/>
                    <a:pt x="589883" y="4535139"/>
                    <a:pt x="729234" y="4360641"/>
                  </a:cubicBezTo>
                  <a:cubicBezTo>
                    <a:pt x="779431" y="4297776"/>
                    <a:pt x="825818" y="4231958"/>
                    <a:pt x="881444" y="4173950"/>
                  </a:cubicBezTo>
                  <a:cubicBezTo>
                    <a:pt x="959358" y="4092607"/>
                    <a:pt x="1054799" y="4031075"/>
                    <a:pt x="1151287" y="3972877"/>
                  </a:cubicBezTo>
                  <a:cubicBezTo>
                    <a:pt x="1263968" y="3904964"/>
                    <a:pt x="1379315" y="3841337"/>
                    <a:pt x="1498664" y="3786188"/>
                  </a:cubicBezTo>
                  <a:cubicBezTo>
                    <a:pt x="1573149" y="3751802"/>
                    <a:pt x="1649159" y="3720179"/>
                    <a:pt x="1716881" y="3674174"/>
                  </a:cubicBezTo>
                  <a:cubicBezTo>
                    <a:pt x="1794034" y="3621691"/>
                    <a:pt x="1856708" y="3551492"/>
                    <a:pt x="1913573" y="3477387"/>
                  </a:cubicBezTo>
                  <a:cubicBezTo>
                    <a:pt x="2016157" y="3343751"/>
                    <a:pt x="2099024" y="3196114"/>
                    <a:pt x="2167700" y="3042190"/>
                  </a:cubicBezTo>
                  <a:cubicBezTo>
                    <a:pt x="2206752" y="2954655"/>
                    <a:pt x="2241233" y="2865215"/>
                    <a:pt x="2273903" y="2775014"/>
                  </a:cubicBezTo>
                  <a:cubicBezTo>
                    <a:pt x="2328482" y="2624423"/>
                    <a:pt x="2379440" y="2471642"/>
                    <a:pt x="2463356" y="2335530"/>
                  </a:cubicBezTo>
                  <a:cubicBezTo>
                    <a:pt x="2542127" y="2207705"/>
                    <a:pt x="2647855" y="2099501"/>
                    <a:pt x="2741866" y="1982248"/>
                  </a:cubicBezTo>
                  <a:cubicBezTo>
                    <a:pt x="2830449" y="1871758"/>
                    <a:pt x="2908554" y="1753362"/>
                    <a:pt x="2985897" y="1634681"/>
                  </a:cubicBezTo>
                  <a:cubicBezTo>
                    <a:pt x="3071146" y="1503902"/>
                    <a:pt x="3156395" y="1372172"/>
                    <a:pt x="3212687" y="1226820"/>
                  </a:cubicBezTo>
                  <a:cubicBezTo>
                    <a:pt x="3246025" y="1140809"/>
                    <a:pt x="3268790" y="1051084"/>
                    <a:pt x="3281553" y="959644"/>
                  </a:cubicBezTo>
                  <a:cubicBezTo>
                    <a:pt x="3293555" y="874014"/>
                    <a:pt x="3296888" y="787527"/>
                    <a:pt x="3295936" y="701135"/>
                  </a:cubicBezTo>
                  <a:cubicBezTo>
                    <a:pt x="3294888" y="612172"/>
                    <a:pt x="3289268" y="523018"/>
                    <a:pt x="3267266" y="436817"/>
                  </a:cubicBezTo>
                  <a:cubicBezTo>
                    <a:pt x="3227832" y="282416"/>
                    <a:pt x="3105341" y="0"/>
                    <a:pt x="3105341" y="0"/>
                  </a:cubicBezTo>
                </a:path>
              </a:pathLst>
            </a:custGeom>
            <a:noFill/>
            <a:ln w="9525" cap="rnd">
              <a:solidFill>
                <a:schemeClr val="accent2">
                  <a:alpha val="50000"/>
                </a:schemeClr>
              </a:solidFill>
              <a:prstDash val="lgDash"/>
              <a:round/>
            </a:ln>
          </p:spPr>
          <p:txBody>
            <a:bodyPr rtlCol="0" anchor="ctr"/>
            <a:lstStyle/>
            <a:p>
              <a:endParaRPr lang="en-US"/>
            </a:p>
          </p:txBody>
        </p:sp>
        <p:sp>
          <p:nvSpPr>
            <p:cNvPr id="187" name="Freeform: Shape 124">
              <a:extLst>
                <a:ext uri="{FF2B5EF4-FFF2-40B4-BE49-F238E27FC236}">
                  <a16:creationId xmlns:a16="http://schemas.microsoft.com/office/drawing/2014/main" id="{D455AC85-8920-49E7-A166-4B875F639A7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49" y="15178"/>
              <a:ext cx="1978674" cy="3074959"/>
            </a:xfrm>
            <a:custGeom>
              <a:avLst/>
              <a:gdLst>
                <a:gd name="connsiteX0" fmla="*/ 0 w 2977477"/>
                <a:gd name="connsiteY0" fmla="*/ 4627150 h 4627149"/>
                <a:gd name="connsiteX1" fmla="*/ 275082 w 2977477"/>
                <a:gd name="connsiteY1" fmla="*/ 4341590 h 4627149"/>
                <a:gd name="connsiteX2" fmla="*/ 502825 w 2977477"/>
                <a:gd name="connsiteY2" fmla="*/ 4054126 h 4627149"/>
                <a:gd name="connsiteX3" fmla="*/ 666179 w 2977477"/>
                <a:gd name="connsiteY3" fmla="*/ 3890677 h 4627149"/>
                <a:gd name="connsiteX4" fmla="*/ 864203 w 2977477"/>
                <a:gd name="connsiteY4" fmla="*/ 3675983 h 4627149"/>
                <a:gd name="connsiteX5" fmla="*/ 982599 w 2977477"/>
                <a:gd name="connsiteY5" fmla="*/ 3557492 h 4627149"/>
                <a:gd name="connsiteX6" fmla="*/ 1188244 w 2977477"/>
                <a:gd name="connsiteY6" fmla="*/ 3329654 h 4627149"/>
                <a:gd name="connsiteX7" fmla="*/ 1344740 w 2977477"/>
                <a:gd name="connsiteY7" fmla="*/ 3146774 h 4627149"/>
                <a:gd name="connsiteX8" fmla="*/ 1470755 w 2977477"/>
                <a:gd name="connsiteY8" fmla="*/ 2984659 h 4627149"/>
                <a:gd name="connsiteX9" fmla="*/ 1657636 w 2977477"/>
                <a:gd name="connsiteY9" fmla="*/ 2670239 h 4627149"/>
                <a:gd name="connsiteX10" fmla="*/ 1762887 w 2977477"/>
                <a:gd name="connsiteY10" fmla="*/ 2473547 h 4627149"/>
                <a:gd name="connsiteX11" fmla="*/ 1866710 w 2977477"/>
                <a:gd name="connsiteY11" fmla="*/ 2290667 h 4627149"/>
                <a:gd name="connsiteX12" fmla="*/ 2106263 w 2977477"/>
                <a:gd name="connsiteY12" fmla="*/ 2030254 h 4627149"/>
                <a:gd name="connsiteX13" fmla="*/ 2277237 w 2977477"/>
                <a:gd name="connsiteY13" fmla="*/ 1859185 h 4627149"/>
                <a:gd name="connsiteX14" fmla="*/ 2499455 w 2977477"/>
                <a:gd name="connsiteY14" fmla="*/ 1656207 h 4627149"/>
                <a:gd name="connsiteX15" fmla="*/ 2707100 w 2977477"/>
                <a:gd name="connsiteY15" fmla="*/ 1390269 h 4627149"/>
                <a:gd name="connsiteX16" fmla="*/ 2812352 w 2977477"/>
                <a:gd name="connsiteY16" fmla="*/ 1230916 h 4627149"/>
                <a:gd name="connsiteX17" fmla="*/ 2898172 w 2977477"/>
                <a:gd name="connsiteY17" fmla="*/ 1036987 h 4627149"/>
                <a:gd name="connsiteX18" fmla="*/ 2963228 w 2977477"/>
                <a:gd name="connsiteY18" fmla="*/ 850011 h 4627149"/>
                <a:gd name="connsiteX19" fmla="*/ 2977325 w 2977477"/>
                <a:gd name="connsiteY19" fmla="*/ 745427 h 4627149"/>
                <a:gd name="connsiteX20" fmla="*/ 2929509 w 2977477"/>
                <a:gd name="connsiteY20" fmla="*/ 480155 h 4627149"/>
                <a:gd name="connsiteX21" fmla="*/ 2563082 w 2977477"/>
                <a:gd name="connsiteY21" fmla="*/ 0 h 4627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977477" h="4627149">
                  <a:moveTo>
                    <a:pt x="0" y="4627150"/>
                  </a:moveTo>
                  <a:cubicBezTo>
                    <a:pt x="79820" y="4552283"/>
                    <a:pt x="203835" y="4424648"/>
                    <a:pt x="275082" y="4341590"/>
                  </a:cubicBezTo>
                  <a:cubicBezTo>
                    <a:pt x="354711" y="4248722"/>
                    <a:pt x="421005" y="4145090"/>
                    <a:pt x="502825" y="4054126"/>
                  </a:cubicBezTo>
                  <a:cubicBezTo>
                    <a:pt x="554355" y="3996881"/>
                    <a:pt x="612362" y="3945827"/>
                    <a:pt x="666179" y="3890677"/>
                  </a:cubicBezTo>
                  <a:cubicBezTo>
                    <a:pt x="734187" y="3821049"/>
                    <a:pt x="796671" y="3746183"/>
                    <a:pt x="864203" y="3675983"/>
                  </a:cubicBezTo>
                  <a:cubicBezTo>
                    <a:pt x="902875" y="3635788"/>
                    <a:pt x="943642" y="3597593"/>
                    <a:pt x="982599" y="3557492"/>
                  </a:cubicBezTo>
                  <a:cubicBezTo>
                    <a:pt x="1053941" y="3484150"/>
                    <a:pt x="1121378" y="3407093"/>
                    <a:pt x="1188244" y="3329654"/>
                  </a:cubicBezTo>
                  <a:cubicBezTo>
                    <a:pt x="1240631" y="3268885"/>
                    <a:pt x="1293495" y="3208496"/>
                    <a:pt x="1344740" y="3146774"/>
                  </a:cubicBezTo>
                  <a:cubicBezTo>
                    <a:pt x="1388459" y="3094101"/>
                    <a:pt x="1431512" y="3040761"/>
                    <a:pt x="1470755" y="2984659"/>
                  </a:cubicBezTo>
                  <a:cubicBezTo>
                    <a:pt x="1540764" y="2884646"/>
                    <a:pt x="1598771" y="2777109"/>
                    <a:pt x="1657636" y="2670239"/>
                  </a:cubicBezTo>
                  <a:cubicBezTo>
                    <a:pt x="1693545" y="2605088"/>
                    <a:pt x="1728502" y="2539460"/>
                    <a:pt x="1762887" y="2473547"/>
                  </a:cubicBezTo>
                  <a:cubicBezTo>
                    <a:pt x="1795367" y="2411349"/>
                    <a:pt x="1826419" y="2348103"/>
                    <a:pt x="1866710" y="2290667"/>
                  </a:cubicBezTo>
                  <a:cubicBezTo>
                    <a:pt x="1934623" y="2193893"/>
                    <a:pt x="2022729" y="2114169"/>
                    <a:pt x="2106263" y="2030254"/>
                  </a:cubicBezTo>
                  <a:cubicBezTo>
                    <a:pt x="2163128" y="1973104"/>
                    <a:pt x="2218182" y="1914049"/>
                    <a:pt x="2277237" y="1859185"/>
                  </a:cubicBezTo>
                  <a:cubicBezTo>
                    <a:pt x="2350770" y="1790891"/>
                    <a:pt x="2430304" y="1728978"/>
                    <a:pt x="2499455" y="1656207"/>
                  </a:cubicBezTo>
                  <a:cubicBezTo>
                    <a:pt x="2576989" y="1574578"/>
                    <a:pt x="2641568" y="1481900"/>
                    <a:pt x="2707100" y="1390269"/>
                  </a:cubicBezTo>
                  <a:cubicBezTo>
                    <a:pt x="2744153" y="1338453"/>
                    <a:pt x="2781586" y="1286732"/>
                    <a:pt x="2812352" y="1230916"/>
                  </a:cubicBezTo>
                  <a:cubicBezTo>
                    <a:pt x="2846546" y="1168908"/>
                    <a:pt x="2872550" y="1102900"/>
                    <a:pt x="2898172" y="1036987"/>
                  </a:cubicBezTo>
                  <a:cubicBezTo>
                    <a:pt x="2922175" y="975455"/>
                    <a:pt x="2948273" y="914305"/>
                    <a:pt x="2963228" y="850011"/>
                  </a:cubicBezTo>
                  <a:cubicBezTo>
                    <a:pt x="2971229" y="815626"/>
                    <a:pt x="2976563" y="780764"/>
                    <a:pt x="2977325" y="745427"/>
                  </a:cubicBezTo>
                  <a:cubicBezTo>
                    <a:pt x="2979230" y="654844"/>
                    <a:pt x="2963323" y="564261"/>
                    <a:pt x="2929509" y="480155"/>
                  </a:cubicBezTo>
                  <a:cubicBezTo>
                    <a:pt x="2851309" y="285655"/>
                    <a:pt x="2563082" y="0"/>
                    <a:pt x="2563082" y="0"/>
                  </a:cubicBezTo>
                </a:path>
              </a:pathLst>
            </a:custGeom>
            <a:noFill/>
            <a:ln w="9525" cap="rnd">
              <a:solidFill>
                <a:schemeClr val="accent2">
                  <a:alpha val="50000"/>
                </a:schemeClr>
              </a:solidFill>
              <a:prstDash val="lgDash"/>
              <a:round/>
            </a:ln>
          </p:spPr>
          <p:txBody>
            <a:bodyPr rtlCol="0" anchor="ctr"/>
            <a:lstStyle/>
            <a:p>
              <a:endParaRPr lang="en-US"/>
            </a:p>
          </p:txBody>
        </p:sp>
        <p:sp>
          <p:nvSpPr>
            <p:cNvPr id="191" name="Freeform: Shape 125">
              <a:extLst>
                <a:ext uri="{FF2B5EF4-FFF2-40B4-BE49-F238E27FC236}">
                  <a16:creationId xmlns:a16="http://schemas.microsoft.com/office/drawing/2014/main" id="{F399F655-08EC-4F0F-92C1-DF049B3222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5092" y="15178"/>
              <a:ext cx="1566146" cy="2737264"/>
            </a:xfrm>
            <a:custGeom>
              <a:avLst/>
              <a:gdLst>
                <a:gd name="connsiteX0" fmla="*/ 1707071 w 2356712"/>
                <a:gd name="connsiteY0" fmla="*/ 0 h 4118991"/>
                <a:gd name="connsiteX1" fmla="*/ 1824514 w 2356712"/>
                <a:gd name="connsiteY1" fmla="*/ 244697 h 4118991"/>
                <a:gd name="connsiteX2" fmla="*/ 1908715 w 2356712"/>
                <a:gd name="connsiteY2" fmla="*/ 328994 h 4118991"/>
                <a:gd name="connsiteX3" fmla="*/ 2226469 w 2356712"/>
                <a:gd name="connsiteY3" fmla="*/ 603695 h 4118991"/>
                <a:gd name="connsiteX4" fmla="*/ 2355628 w 2356712"/>
                <a:gd name="connsiteY4" fmla="*/ 900494 h 4118991"/>
                <a:gd name="connsiteX5" fmla="*/ 2281428 w 2356712"/>
                <a:gd name="connsiteY5" fmla="*/ 1206913 h 4118991"/>
                <a:gd name="connsiteX6" fmla="*/ 2092452 w 2356712"/>
                <a:gd name="connsiteY6" fmla="*/ 1460659 h 4118991"/>
                <a:gd name="connsiteX7" fmla="*/ 1834039 w 2356712"/>
                <a:gd name="connsiteY7" fmla="*/ 1625822 h 4118991"/>
                <a:gd name="connsiteX8" fmla="*/ 1558862 w 2356712"/>
                <a:gd name="connsiteY8" fmla="*/ 1743075 h 4118991"/>
                <a:gd name="connsiteX9" fmla="*/ 1386554 w 2356712"/>
                <a:gd name="connsiteY9" fmla="*/ 1869948 h 4118991"/>
                <a:gd name="connsiteX10" fmla="*/ 1271683 w 2356712"/>
                <a:gd name="connsiteY10" fmla="*/ 2073402 h 4118991"/>
                <a:gd name="connsiteX11" fmla="*/ 1178338 w 2356712"/>
                <a:gd name="connsiteY11" fmla="*/ 2355914 h 4118991"/>
                <a:gd name="connsiteX12" fmla="*/ 1113758 w 2356712"/>
                <a:gd name="connsiteY12" fmla="*/ 2578513 h 4118991"/>
                <a:gd name="connsiteX13" fmla="*/ 1034796 w 2356712"/>
                <a:gd name="connsiteY13" fmla="*/ 2834640 h 4118991"/>
                <a:gd name="connsiteX14" fmla="*/ 905637 w 2356712"/>
                <a:gd name="connsiteY14" fmla="*/ 3081242 h 4118991"/>
                <a:gd name="connsiteX15" fmla="*/ 793147 w 2356712"/>
                <a:gd name="connsiteY15" fmla="*/ 3258407 h 4118991"/>
                <a:gd name="connsiteX16" fmla="*/ 546735 w 2356712"/>
                <a:gd name="connsiteY16" fmla="*/ 3571970 h 4118991"/>
                <a:gd name="connsiteX17" fmla="*/ 346996 w 2356712"/>
                <a:gd name="connsiteY17" fmla="*/ 3771900 h 4118991"/>
                <a:gd name="connsiteX18" fmla="*/ 174689 w 2356712"/>
                <a:gd name="connsiteY18" fmla="*/ 3944207 h 4118991"/>
                <a:gd name="connsiteX19" fmla="*/ 0 w 2356712"/>
                <a:gd name="connsiteY19" fmla="*/ 4118991 h 41189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356712" h="4118991">
                  <a:moveTo>
                    <a:pt x="1707071" y="0"/>
                  </a:moveTo>
                  <a:cubicBezTo>
                    <a:pt x="1715357" y="22098"/>
                    <a:pt x="1812608" y="224409"/>
                    <a:pt x="1824514" y="244697"/>
                  </a:cubicBezTo>
                  <a:cubicBezTo>
                    <a:pt x="1844802" y="279273"/>
                    <a:pt x="1876996" y="304324"/>
                    <a:pt x="1908715" y="328994"/>
                  </a:cubicBezTo>
                  <a:cubicBezTo>
                    <a:pt x="2019967" y="415195"/>
                    <a:pt x="2137886" y="494633"/>
                    <a:pt x="2226469" y="603695"/>
                  </a:cubicBezTo>
                  <a:cubicBezTo>
                    <a:pt x="2296287" y="689610"/>
                    <a:pt x="2347817" y="790480"/>
                    <a:pt x="2355628" y="900494"/>
                  </a:cubicBezTo>
                  <a:cubicBezTo>
                    <a:pt x="2363248" y="1007078"/>
                    <a:pt x="2329910" y="1111187"/>
                    <a:pt x="2281428" y="1206913"/>
                  </a:cubicBezTo>
                  <a:cubicBezTo>
                    <a:pt x="2233422" y="1301877"/>
                    <a:pt x="2170938" y="1388936"/>
                    <a:pt x="2092452" y="1460659"/>
                  </a:cubicBezTo>
                  <a:cubicBezTo>
                    <a:pt x="2016538" y="1530001"/>
                    <a:pt x="1927765" y="1583436"/>
                    <a:pt x="1834039" y="1625822"/>
                  </a:cubicBezTo>
                  <a:cubicBezTo>
                    <a:pt x="1743075" y="1666970"/>
                    <a:pt x="1647730" y="1697736"/>
                    <a:pt x="1558862" y="1743075"/>
                  </a:cubicBezTo>
                  <a:cubicBezTo>
                    <a:pt x="1494758" y="1775841"/>
                    <a:pt x="1434275" y="1816132"/>
                    <a:pt x="1386554" y="1869948"/>
                  </a:cubicBezTo>
                  <a:cubicBezTo>
                    <a:pt x="1334548" y="1928622"/>
                    <a:pt x="1300544" y="2000345"/>
                    <a:pt x="1271683" y="2073402"/>
                  </a:cubicBezTo>
                  <a:cubicBezTo>
                    <a:pt x="1235202" y="2165699"/>
                    <a:pt x="1206722" y="2260759"/>
                    <a:pt x="1178338" y="2355914"/>
                  </a:cubicBezTo>
                  <a:cubicBezTo>
                    <a:pt x="1156240" y="2429923"/>
                    <a:pt x="1134237" y="2504028"/>
                    <a:pt x="1113758" y="2578513"/>
                  </a:cubicBezTo>
                  <a:cubicBezTo>
                    <a:pt x="1090041" y="2664714"/>
                    <a:pt x="1068134" y="2751678"/>
                    <a:pt x="1034796" y="2834640"/>
                  </a:cubicBezTo>
                  <a:cubicBezTo>
                    <a:pt x="1000125" y="2920841"/>
                    <a:pt x="953643" y="3001613"/>
                    <a:pt x="905637" y="3081242"/>
                  </a:cubicBezTo>
                  <a:cubicBezTo>
                    <a:pt x="869442" y="3141155"/>
                    <a:pt x="832295" y="3200400"/>
                    <a:pt x="793147" y="3258407"/>
                  </a:cubicBezTo>
                  <a:cubicBezTo>
                    <a:pt x="718661" y="3368802"/>
                    <a:pt x="637223" y="3474434"/>
                    <a:pt x="546735" y="3571970"/>
                  </a:cubicBezTo>
                  <a:cubicBezTo>
                    <a:pt x="482632" y="3641027"/>
                    <a:pt x="414147" y="3705797"/>
                    <a:pt x="346996" y="3771900"/>
                  </a:cubicBezTo>
                  <a:cubicBezTo>
                    <a:pt x="288989" y="3828764"/>
                    <a:pt x="232029" y="3886676"/>
                    <a:pt x="174689" y="3944207"/>
                  </a:cubicBezTo>
                  <a:cubicBezTo>
                    <a:pt x="116586" y="4002596"/>
                    <a:pt x="58293" y="4060698"/>
                    <a:pt x="0" y="4118991"/>
                  </a:cubicBezTo>
                </a:path>
              </a:pathLst>
            </a:custGeom>
            <a:noFill/>
            <a:ln w="9525" cap="rnd">
              <a:solidFill>
                <a:schemeClr val="accent2">
                  <a:alpha val="50000"/>
                </a:schemeClr>
              </a:solidFill>
              <a:prstDash val="lgDash"/>
              <a:round/>
            </a:ln>
          </p:spPr>
          <p:txBody>
            <a:bodyPr rtlCol="0" anchor="ctr"/>
            <a:lstStyle/>
            <a:p>
              <a:endParaRPr lang="en-US"/>
            </a:p>
          </p:txBody>
        </p:sp>
        <p:sp>
          <p:nvSpPr>
            <p:cNvPr id="203" name="Freeform: Shape 126">
              <a:extLst>
                <a:ext uri="{FF2B5EF4-FFF2-40B4-BE49-F238E27FC236}">
                  <a16:creationId xmlns:a16="http://schemas.microsoft.com/office/drawing/2014/main" id="{3CAE461F-211A-40B3-A572-690991D7F5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49" y="15178"/>
              <a:ext cx="1368431" cy="2644975"/>
            </a:xfrm>
            <a:custGeom>
              <a:avLst/>
              <a:gdLst>
                <a:gd name="connsiteX0" fmla="*/ 0 w 2059193"/>
                <a:gd name="connsiteY0" fmla="*/ 3980116 h 3980116"/>
                <a:gd name="connsiteX1" fmla="*/ 471583 w 2059193"/>
                <a:gd name="connsiteY1" fmla="*/ 3515678 h 3980116"/>
                <a:gd name="connsiteX2" fmla="*/ 758666 w 2059193"/>
                <a:gd name="connsiteY2" fmla="*/ 3163824 h 3980116"/>
                <a:gd name="connsiteX3" fmla="*/ 940499 w 2059193"/>
                <a:gd name="connsiteY3" fmla="*/ 2780824 h 3980116"/>
                <a:gd name="connsiteX4" fmla="*/ 1055370 w 2059193"/>
                <a:gd name="connsiteY4" fmla="*/ 2242185 h 3980116"/>
                <a:gd name="connsiteX5" fmla="*/ 1136714 w 2059193"/>
                <a:gd name="connsiteY5" fmla="*/ 1878330 h 3980116"/>
                <a:gd name="connsiteX6" fmla="*/ 1246727 w 2059193"/>
                <a:gd name="connsiteY6" fmla="*/ 1562386 h 3980116"/>
                <a:gd name="connsiteX7" fmla="*/ 1378363 w 2059193"/>
                <a:gd name="connsiteY7" fmla="*/ 1430750 h 3980116"/>
                <a:gd name="connsiteX8" fmla="*/ 1691831 w 2059193"/>
                <a:gd name="connsiteY8" fmla="*/ 1394841 h 3980116"/>
                <a:gd name="connsiteX9" fmla="*/ 1914335 w 2059193"/>
                <a:gd name="connsiteY9" fmla="*/ 1323023 h 3980116"/>
                <a:gd name="connsiteX10" fmla="*/ 2055495 w 2059193"/>
                <a:gd name="connsiteY10" fmla="*/ 1098042 h 3980116"/>
                <a:gd name="connsiteX11" fmla="*/ 2033969 w 2059193"/>
                <a:gd name="connsiteY11" fmla="*/ 930497 h 3980116"/>
                <a:gd name="connsiteX12" fmla="*/ 1885664 w 2059193"/>
                <a:gd name="connsiteY12" fmla="*/ 760571 h 3980116"/>
                <a:gd name="connsiteX13" fmla="*/ 1636871 w 2059193"/>
                <a:gd name="connsiteY13" fmla="*/ 612172 h 3980116"/>
                <a:gd name="connsiteX14" fmla="*/ 1335405 w 2059193"/>
                <a:gd name="connsiteY14" fmla="*/ 459010 h 3980116"/>
                <a:gd name="connsiteX15" fmla="*/ 1234916 w 2059193"/>
                <a:gd name="connsiteY15" fmla="*/ 269939 h 3980116"/>
                <a:gd name="connsiteX16" fmla="*/ 1386935 w 2059193"/>
                <a:gd name="connsiteY16" fmla="*/ 0 h 39801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059193" h="3980116">
                  <a:moveTo>
                    <a:pt x="0" y="3980116"/>
                  </a:moveTo>
                  <a:cubicBezTo>
                    <a:pt x="91345" y="3889534"/>
                    <a:pt x="382715" y="3608737"/>
                    <a:pt x="471583" y="3515678"/>
                  </a:cubicBezTo>
                  <a:cubicBezTo>
                    <a:pt x="576358" y="3405949"/>
                    <a:pt x="675989" y="3290983"/>
                    <a:pt x="758666" y="3163824"/>
                  </a:cubicBezTo>
                  <a:cubicBezTo>
                    <a:pt x="836105" y="3044857"/>
                    <a:pt x="897445" y="2916079"/>
                    <a:pt x="940499" y="2780824"/>
                  </a:cubicBezTo>
                  <a:cubicBezTo>
                    <a:pt x="996315" y="2605754"/>
                    <a:pt x="1020985" y="2422874"/>
                    <a:pt x="1055370" y="2242185"/>
                  </a:cubicBezTo>
                  <a:cubicBezTo>
                    <a:pt x="1078611" y="2120075"/>
                    <a:pt x="1107472" y="1999107"/>
                    <a:pt x="1136714" y="1878330"/>
                  </a:cubicBezTo>
                  <a:cubicBezTo>
                    <a:pt x="1163098" y="1769174"/>
                    <a:pt x="1189482" y="1658588"/>
                    <a:pt x="1246727" y="1562386"/>
                  </a:cubicBezTo>
                  <a:cubicBezTo>
                    <a:pt x="1279208" y="1507808"/>
                    <a:pt x="1321689" y="1459039"/>
                    <a:pt x="1378363" y="1430750"/>
                  </a:cubicBezTo>
                  <a:cubicBezTo>
                    <a:pt x="1473327" y="1383221"/>
                    <a:pt x="1584865" y="1402652"/>
                    <a:pt x="1691831" y="1394841"/>
                  </a:cubicBezTo>
                  <a:cubicBezTo>
                    <a:pt x="1771079" y="1389031"/>
                    <a:pt x="1849279" y="1368266"/>
                    <a:pt x="1914335" y="1323023"/>
                  </a:cubicBezTo>
                  <a:cubicBezTo>
                    <a:pt x="1989963" y="1270445"/>
                    <a:pt x="2041493" y="1189101"/>
                    <a:pt x="2055495" y="1098042"/>
                  </a:cubicBezTo>
                  <a:cubicBezTo>
                    <a:pt x="2064258" y="1041178"/>
                    <a:pt x="2057591" y="982980"/>
                    <a:pt x="2033969" y="930497"/>
                  </a:cubicBezTo>
                  <a:cubicBezTo>
                    <a:pt x="2002727" y="861060"/>
                    <a:pt x="1945958" y="807625"/>
                    <a:pt x="1885664" y="760571"/>
                  </a:cubicBezTo>
                  <a:cubicBezTo>
                    <a:pt x="1809179" y="700945"/>
                    <a:pt x="1725549" y="651415"/>
                    <a:pt x="1636871" y="612172"/>
                  </a:cubicBezTo>
                  <a:cubicBezTo>
                    <a:pt x="1532763" y="566071"/>
                    <a:pt x="1421606" y="532543"/>
                    <a:pt x="1335405" y="459010"/>
                  </a:cubicBezTo>
                  <a:cubicBezTo>
                    <a:pt x="1277969" y="409956"/>
                    <a:pt x="1232059" y="344615"/>
                    <a:pt x="1234916" y="269939"/>
                  </a:cubicBezTo>
                  <a:cubicBezTo>
                    <a:pt x="1237012" y="211741"/>
                    <a:pt x="1386935" y="0"/>
                    <a:pt x="1386935" y="0"/>
                  </a:cubicBezTo>
                </a:path>
              </a:pathLst>
            </a:custGeom>
            <a:noFill/>
            <a:ln w="9525" cap="rnd">
              <a:solidFill>
                <a:schemeClr val="accent2">
                  <a:alpha val="50000"/>
                </a:schemeClr>
              </a:solidFill>
              <a:prstDash val="lgDash"/>
              <a:round/>
            </a:ln>
          </p:spPr>
          <p:txBody>
            <a:bodyPr rtlCol="0" anchor="ctr"/>
            <a:lstStyle/>
            <a:p>
              <a:endParaRPr lang="en-US"/>
            </a:p>
          </p:txBody>
        </p:sp>
        <p:sp>
          <p:nvSpPr>
            <p:cNvPr id="184" name="Freeform: Shape 183">
              <a:extLst>
                <a:ext uri="{FF2B5EF4-FFF2-40B4-BE49-F238E27FC236}">
                  <a16:creationId xmlns:a16="http://schemas.microsoft.com/office/drawing/2014/main" id="{8ECE3A5C-A069-4659-8306-C345D9FECB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8825" y="543780"/>
              <a:ext cx="494287" cy="1905590"/>
            </a:xfrm>
            <a:custGeom>
              <a:avLst/>
              <a:gdLst>
                <a:gd name="connsiteX0" fmla="*/ 11144 w 743796"/>
                <a:gd name="connsiteY0" fmla="*/ 0 h 2867501"/>
                <a:gd name="connsiteX1" fmla="*/ 353663 w 743796"/>
                <a:gd name="connsiteY1" fmla="*/ 55245 h 2867501"/>
                <a:gd name="connsiteX2" fmla="*/ 571405 w 743796"/>
                <a:gd name="connsiteY2" fmla="*/ 179737 h 2867501"/>
                <a:gd name="connsiteX3" fmla="*/ 688658 w 743796"/>
                <a:gd name="connsiteY3" fmla="*/ 368808 h 2867501"/>
                <a:gd name="connsiteX4" fmla="*/ 731711 w 743796"/>
                <a:gd name="connsiteY4" fmla="*/ 612934 h 2867501"/>
                <a:gd name="connsiteX5" fmla="*/ 725233 w 743796"/>
                <a:gd name="connsiteY5" fmla="*/ 995648 h 2867501"/>
                <a:gd name="connsiteX6" fmla="*/ 742855 w 743796"/>
                <a:gd name="connsiteY6" fmla="*/ 1499330 h 2867501"/>
                <a:gd name="connsiteX7" fmla="*/ 707898 w 743796"/>
                <a:gd name="connsiteY7" fmla="*/ 1793081 h 2867501"/>
                <a:gd name="connsiteX8" fmla="*/ 633222 w 743796"/>
                <a:gd name="connsiteY8" fmla="*/ 2073592 h 2867501"/>
                <a:gd name="connsiteX9" fmla="*/ 404527 w 743796"/>
                <a:gd name="connsiteY9" fmla="*/ 2472404 h 2867501"/>
                <a:gd name="connsiteX10" fmla="*/ 0 w 743796"/>
                <a:gd name="connsiteY10" fmla="*/ 2867501 h 2867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43796" h="2867501">
                  <a:moveTo>
                    <a:pt x="11144" y="0"/>
                  </a:moveTo>
                  <a:cubicBezTo>
                    <a:pt x="101060" y="2953"/>
                    <a:pt x="268796" y="25146"/>
                    <a:pt x="353663" y="55245"/>
                  </a:cubicBezTo>
                  <a:cubicBezTo>
                    <a:pt x="433483" y="83534"/>
                    <a:pt x="510635" y="120967"/>
                    <a:pt x="571405" y="179737"/>
                  </a:cubicBezTo>
                  <a:cubicBezTo>
                    <a:pt x="625412" y="231934"/>
                    <a:pt x="663607" y="297942"/>
                    <a:pt x="688658" y="368808"/>
                  </a:cubicBezTo>
                  <a:cubicBezTo>
                    <a:pt x="716375" y="447103"/>
                    <a:pt x="727996" y="529876"/>
                    <a:pt x="731711" y="612934"/>
                  </a:cubicBezTo>
                  <a:cubicBezTo>
                    <a:pt x="737426" y="740474"/>
                    <a:pt x="724948" y="867918"/>
                    <a:pt x="725233" y="995648"/>
                  </a:cubicBezTo>
                  <a:cubicBezTo>
                    <a:pt x="725710" y="1163765"/>
                    <a:pt x="748665" y="1331309"/>
                    <a:pt x="742855" y="1499330"/>
                  </a:cubicBezTo>
                  <a:cubicBezTo>
                    <a:pt x="739426" y="1598009"/>
                    <a:pt x="725996" y="1696022"/>
                    <a:pt x="707898" y="1793081"/>
                  </a:cubicBezTo>
                  <a:cubicBezTo>
                    <a:pt x="690086" y="1888426"/>
                    <a:pt x="666845" y="1982724"/>
                    <a:pt x="633222" y="2073592"/>
                  </a:cubicBezTo>
                  <a:cubicBezTo>
                    <a:pt x="579692" y="2218182"/>
                    <a:pt x="499682" y="2351056"/>
                    <a:pt x="404527" y="2472404"/>
                  </a:cubicBezTo>
                  <a:cubicBezTo>
                    <a:pt x="266033" y="2648902"/>
                    <a:pt x="179642" y="2732818"/>
                    <a:pt x="0" y="2867501"/>
                  </a:cubicBezTo>
                </a:path>
              </a:pathLst>
            </a:custGeom>
            <a:noFill/>
            <a:ln w="9525" cap="rnd">
              <a:solidFill>
                <a:schemeClr val="accent2">
                  <a:alpha val="50000"/>
                </a:schemeClr>
              </a:solidFill>
              <a:prstDash val="lgDash"/>
              <a:round/>
            </a:ln>
          </p:spPr>
          <p:txBody>
            <a:bodyPr rtlCol="0" anchor="ctr"/>
            <a:lstStyle/>
            <a:p>
              <a:endParaRPr lang="en-US"/>
            </a:p>
          </p:txBody>
        </p:sp>
        <p:sp>
          <p:nvSpPr>
            <p:cNvPr id="185" name="Freeform: Shape 184">
              <a:extLst>
                <a:ext uri="{FF2B5EF4-FFF2-40B4-BE49-F238E27FC236}">
                  <a16:creationId xmlns:a16="http://schemas.microsoft.com/office/drawing/2014/main" id="{1E997893-E78C-4B81-B62D-A2EC89FF21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49" y="672286"/>
              <a:ext cx="396930" cy="1690303"/>
            </a:xfrm>
            <a:custGeom>
              <a:avLst/>
              <a:gdLst>
                <a:gd name="connsiteX0" fmla="*/ 16478 w 597294"/>
                <a:gd name="connsiteY0" fmla="*/ 2079 h 2543540"/>
                <a:gd name="connsiteX1" fmla="*/ 299847 w 597294"/>
                <a:gd name="connsiteY1" fmla="*/ 53991 h 2543540"/>
                <a:gd name="connsiteX2" fmla="*/ 503206 w 597294"/>
                <a:gd name="connsiteY2" fmla="*/ 291354 h 2543540"/>
                <a:gd name="connsiteX3" fmla="*/ 525113 w 597294"/>
                <a:gd name="connsiteY3" fmla="*/ 724265 h 2543540"/>
                <a:gd name="connsiteX4" fmla="*/ 578930 w 597294"/>
                <a:gd name="connsiteY4" fmla="*/ 1117267 h 2543540"/>
                <a:gd name="connsiteX5" fmla="*/ 592931 w 597294"/>
                <a:gd name="connsiteY5" fmla="*/ 1476359 h 2543540"/>
                <a:gd name="connsiteX6" fmla="*/ 503206 w 597294"/>
                <a:gd name="connsiteY6" fmla="*/ 1859359 h 2543540"/>
                <a:gd name="connsiteX7" fmla="*/ 291846 w 597294"/>
                <a:gd name="connsiteY7" fmla="*/ 2250361 h 2543540"/>
                <a:gd name="connsiteX8" fmla="*/ 0 w 597294"/>
                <a:gd name="connsiteY8" fmla="*/ 2543540 h 2543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7294" h="2543540">
                  <a:moveTo>
                    <a:pt x="16478" y="2079"/>
                  </a:moveTo>
                  <a:cubicBezTo>
                    <a:pt x="101441" y="-6684"/>
                    <a:pt x="224885" y="12557"/>
                    <a:pt x="299847" y="53991"/>
                  </a:cubicBezTo>
                  <a:cubicBezTo>
                    <a:pt x="394240" y="106092"/>
                    <a:pt x="468440" y="189341"/>
                    <a:pt x="503206" y="291354"/>
                  </a:cubicBezTo>
                  <a:cubicBezTo>
                    <a:pt x="550069" y="429085"/>
                    <a:pt x="520827" y="577770"/>
                    <a:pt x="525113" y="724265"/>
                  </a:cubicBezTo>
                  <a:cubicBezTo>
                    <a:pt x="529019" y="856472"/>
                    <a:pt x="561118" y="986012"/>
                    <a:pt x="578930" y="1117267"/>
                  </a:cubicBezTo>
                  <a:cubicBezTo>
                    <a:pt x="595122" y="1236234"/>
                    <a:pt x="602742" y="1356630"/>
                    <a:pt x="592931" y="1476359"/>
                  </a:cubicBezTo>
                  <a:cubicBezTo>
                    <a:pt x="582073" y="1607709"/>
                    <a:pt x="549783" y="1736011"/>
                    <a:pt x="503206" y="1859359"/>
                  </a:cubicBezTo>
                  <a:cubicBezTo>
                    <a:pt x="450628" y="1998710"/>
                    <a:pt x="383857" y="2133298"/>
                    <a:pt x="291846" y="2250361"/>
                  </a:cubicBezTo>
                  <a:cubicBezTo>
                    <a:pt x="231553" y="2327132"/>
                    <a:pt x="73819" y="2479532"/>
                    <a:pt x="0" y="2543540"/>
                  </a:cubicBezTo>
                </a:path>
              </a:pathLst>
            </a:custGeom>
            <a:noFill/>
            <a:ln w="9525" cap="rnd">
              <a:solidFill>
                <a:schemeClr val="accent2">
                  <a:alpha val="50000"/>
                </a:schemeClr>
              </a:solidFill>
              <a:prstDash val="lgDash"/>
              <a:round/>
            </a:ln>
          </p:spPr>
          <p:txBody>
            <a:bodyPr rtlCol="0" anchor="ctr"/>
            <a:lstStyle/>
            <a:p>
              <a:endParaRPr lang="en-US"/>
            </a:p>
          </p:txBody>
        </p:sp>
        <p:sp>
          <p:nvSpPr>
            <p:cNvPr id="186" name="Freeform: Shape 185">
              <a:extLst>
                <a:ext uri="{FF2B5EF4-FFF2-40B4-BE49-F238E27FC236}">
                  <a16:creationId xmlns:a16="http://schemas.microsoft.com/office/drawing/2014/main" id="{0E9BF673-56C0-4AC3-804F-66BDBF466B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3002" y="881264"/>
              <a:ext cx="258791" cy="1336561"/>
            </a:xfrm>
            <a:custGeom>
              <a:avLst/>
              <a:gdLst>
                <a:gd name="connsiteX0" fmla="*/ 0 w 389425"/>
                <a:gd name="connsiteY0" fmla="*/ 33 h 2011236"/>
                <a:gd name="connsiteX1" fmla="*/ 171260 w 389425"/>
                <a:gd name="connsiteY1" fmla="*/ 60326 h 2011236"/>
                <a:gd name="connsiteX2" fmla="*/ 211455 w 389425"/>
                <a:gd name="connsiteY2" fmla="*/ 221204 h 2011236"/>
                <a:gd name="connsiteX3" fmla="*/ 243078 w 389425"/>
                <a:gd name="connsiteY3" fmla="*/ 448089 h 2011236"/>
                <a:gd name="connsiteX4" fmla="*/ 346424 w 389425"/>
                <a:gd name="connsiteY4" fmla="*/ 789941 h 2011236"/>
                <a:gd name="connsiteX5" fmla="*/ 372237 w 389425"/>
                <a:gd name="connsiteY5" fmla="*/ 942151 h 2011236"/>
                <a:gd name="connsiteX6" fmla="*/ 386620 w 389425"/>
                <a:gd name="connsiteY6" fmla="*/ 1272478 h 2011236"/>
                <a:gd name="connsiteX7" fmla="*/ 280416 w 389425"/>
                <a:gd name="connsiteY7" fmla="*/ 1660241 h 2011236"/>
                <a:gd name="connsiteX8" fmla="*/ 151257 w 389425"/>
                <a:gd name="connsiteY8" fmla="*/ 1844073 h 2011236"/>
                <a:gd name="connsiteX9" fmla="*/ 1905 w 389425"/>
                <a:gd name="connsiteY9" fmla="*/ 2011237 h 2011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89425" h="2011236">
                  <a:moveTo>
                    <a:pt x="0" y="33"/>
                  </a:moveTo>
                  <a:cubicBezTo>
                    <a:pt x="57912" y="-824"/>
                    <a:pt x="136112" y="14892"/>
                    <a:pt x="171260" y="60326"/>
                  </a:cubicBezTo>
                  <a:cubicBezTo>
                    <a:pt x="205645" y="104903"/>
                    <a:pt x="207740" y="164244"/>
                    <a:pt x="211455" y="221204"/>
                  </a:cubicBezTo>
                  <a:cubicBezTo>
                    <a:pt x="216408" y="297594"/>
                    <a:pt x="225838" y="373604"/>
                    <a:pt x="243078" y="448089"/>
                  </a:cubicBezTo>
                  <a:cubicBezTo>
                    <a:pt x="269939" y="564199"/>
                    <a:pt x="319183" y="673927"/>
                    <a:pt x="346424" y="789941"/>
                  </a:cubicBezTo>
                  <a:cubicBezTo>
                    <a:pt x="358235" y="840043"/>
                    <a:pt x="365951" y="891097"/>
                    <a:pt x="372237" y="942151"/>
                  </a:cubicBezTo>
                  <a:cubicBezTo>
                    <a:pt x="385858" y="1051784"/>
                    <a:pt x="394049" y="1162274"/>
                    <a:pt x="386620" y="1272478"/>
                  </a:cubicBezTo>
                  <a:cubicBezTo>
                    <a:pt x="377476" y="1407828"/>
                    <a:pt x="344996" y="1541178"/>
                    <a:pt x="280416" y="1660241"/>
                  </a:cubicBezTo>
                  <a:cubicBezTo>
                    <a:pt x="244602" y="1726249"/>
                    <a:pt x="199358" y="1786352"/>
                    <a:pt x="151257" y="1844073"/>
                  </a:cubicBezTo>
                  <a:cubicBezTo>
                    <a:pt x="79534" y="1930084"/>
                    <a:pt x="89345" y="1941419"/>
                    <a:pt x="1905" y="2011237"/>
                  </a:cubicBezTo>
                </a:path>
              </a:pathLst>
            </a:custGeom>
            <a:noFill/>
            <a:ln w="9525" cap="rnd">
              <a:solidFill>
                <a:schemeClr val="accent2">
                  <a:alpha val="50000"/>
                </a:schemeClr>
              </a:solidFill>
              <a:prstDash val="lgDash"/>
              <a:round/>
            </a:ln>
          </p:spPr>
          <p:txBody>
            <a:bodyPr rtlCol="0" anchor="ctr"/>
            <a:lstStyle/>
            <a:p>
              <a:endParaRPr lang="en-US" dirty="0"/>
            </a:p>
          </p:txBody>
        </p:sp>
      </p:grpSp>
      <p:sp>
        <p:nvSpPr>
          <p:cNvPr id="2" name="Title 1">
            <a:extLst>
              <a:ext uri="{FF2B5EF4-FFF2-40B4-BE49-F238E27FC236}">
                <a16:creationId xmlns:a16="http://schemas.microsoft.com/office/drawing/2014/main" id="{36B350AE-4135-DD4E-952B-F9E23D7FD1B3}"/>
              </a:ext>
            </a:extLst>
          </p:cNvPr>
          <p:cNvSpPr>
            <a:spLocks noGrp="1"/>
          </p:cNvSpPr>
          <p:nvPr>
            <p:ph type="ctrTitle"/>
          </p:nvPr>
        </p:nvSpPr>
        <p:spPr>
          <a:xfrm>
            <a:off x="1005653" y="744909"/>
            <a:ext cx="5471347" cy="3155419"/>
          </a:xfrm>
        </p:spPr>
        <p:txBody>
          <a:bodyPr anchor="b">
            <a:normAutofit/>
          </a:bodyPr>
          <a:lstStyle/>
          <a:p>
            <a:pPr algn="l">
              <a:lnSpc>
                <a:spcPct val="90000"/>
              </a:lnSpc>
            </a:pPr>
            <a:r>
              <a:rPr lang="en-US" sz="5400"/>
              <a:t>My child has a POP….</a:t>
            </a:r>
            <a:br>
              <a:rPr lang="en-US" sz="5400"/>
            </a:br>
            <a:br>
              <a:rPr lang="en-US" sz="5400"/>
            </a:br>
            <a:r>
              <a:rPr lang="en-US" sz="5400"/>
              <a:t>What is a POP?</a:t>
            </a:r>
          </a:p>
        </p:txBody>
      </p:sp>
      <p:grpSp>
        <p:nvGrpSpPr>
          <p:cNvPr id="188" name="Cross">
            <a:extLst>
              <a:ext uri="{FF2B5EF4-FFF2-40B4-BE49-F238E27FC236}">
                <a16:creationId xmlns:a16="http://schemas.microsoft.com/office/drawing/2014/main" id="{448E476D-45E3-4FCD-9453-19DE45F3786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945264" y="149792"/>
            <a:ext cx="118872" cy="118872"/>
            <a:chOff x="1175347" y="3733800"/>
            <a:chExt cx="118872" cy="118872"/>
          </a:xfrm>
        </p:grpSpPr>
        <p:cxnSp>
          <p:nvCxnSpPr>
            <p:cNvPr id="189" name="Straight Connector 188">
              <a:extLst>
                <a:ext uri="{FF2B5EF4-FFF2-40B4-BE49-F238E27FC236}">
                  <a16:creationId xmlns:a16="http://schemas.microsoft.com/office/drawing/2014/main" id="{7507D607-360D-4059-9841-2FD23101AD5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34783" y="3733800"/>
              <a:ext cx="0" cy="118872"/>
            </a:xfrm>
            <a:prstGeom prst="line">
              <a:avLst/>
            </a:prstGeom>
            <a:ln w="12700">
              <a:solidFill>
                <a:schemeClr val="accent5"/>
              </a:solidFill>
            </a:ln>
          </p:spPr>
          <p:style>
            <a:lnRef idx="1">
              <a:schemeClr val="accent2"/>
            </a:lnRef>
            <a:fillRef idx="0">
              <a:schemeClr val="accent2"/>
            </a:fillRef>
            <a:effectRef idx="0">
              <a:schemeClr val="accent2"/>
            </a:effectRef>
            <a:fontRef idx="minor">
              <a:schemeClr val="tx1"/>
            </a:fontRef>
          </p:style>
        </p:cxnSp>
        <p:cxnSp>
          <p:nvCxnSpPr>
            <p:cNvPr id="190" name="Straight Connector 189">
              <a:extLst>
                <a:ext uri="{FF2B5EF4-FFF2-40B4-BE49-F238E27FC236}">
                  <a16:creationId xmlns:a16="http://schemas.microsoft.com/office/drawing/2014/main" id="{F6EB05E8-E37B-497A-8F52-86EFA72F97A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75347" y="3793236"/>
              <a:ext cx="118872" cy="0"/>
            </a:xfrm>
            <a:prstGeom prst="line">
              <a:avLst/>
            </a:prstGeom>
            <a:ln w="12700">
              <a:solidFill>
                <a:schemeClr val="accent5"/>
              </a:solidFill>
            </a:ln>
          </p:spPr>
          <p:style>
            <a:lnRef idx="1">
              <a:schemeClr val="accent2"/>
            </a:lnRef>
            <a:fillRef idx="0">
              <a:schemeClr val="accent2"/>
            </a:fillRef>
            <a:effectRef idx="0">
              <a:schemeClr val="accent2"/>
            </a:effectRef>
            <a:fontRef idx="minor">
              <a:schemeClr val="tx1"/>
            </a:fontRef>
          </p:style>
        </p:cxnSp>
      </p:grpSp>
      <p:pic>
        <p:nvPicPr>
          <p:cNvPr id="6" name="Graphic 5" descr="Chat outline">
            <a:extLst>
              <a:ext uri="{FF2B5EF4-FFF2-40B4-BE49-F238E27FC236}">
                <a16:creationId xmlns:a16="http://schemas.microsoft.com/office/drawing/2014/main" id="{676F7E8B-4A4F-8F44-9576-0594527F896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807491" y="1035733"/>
            <a:ext cx="4781280" cy="4781280"/>
          </a:xfrm>
          <a:prstGeom prst="rect">
            <a:avLst/>
          </a:prstGeom>
        </p:spPr>
      </p:pic>
      <p:grpSp>
        <p:nvGrpSpPr>
          <p:cNvPr id="192" name="Bottom Right">
            <a:extLst>
              <a:ext uri="{FF2B5EF4-FFF2-40B4-BE49-F238E27FC236}">
                <a16:creationId xmlns:a16="http://schemas.microsoft.com/office/drawing/2014/main" id="{90EAE0D4-1FAB-4DD1-80AD-9922AABCBDC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980400" y="3276601"/>
            <a:ext cx="4211600" cy="3581399"/>
            <a:chOff x="7980400" y="3276601"/>
            <a:chExt cx="4211600" cy="3581399"/>
          </a:xfrm>
        </p:grpSpPr>
        <p:sp>
          <p:nvSpPr>
            <p:cNvPr id="193" name="Freeform: Shape 192">
              <a:extLst>
                <a:ext uri="{FF2B5EF4-FFF2-40B4-BE49-F238E27FC236}">
                  <a16:creationId xmlns:a16="http://schemas.microsoft.com/office/drawing/2014/main" id="{5987934E-3450-45B0-9A00-ECC4FE03B4E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439256" y="6178637"/>
              <a:ext cx="1482102" cy="679363"/>
            </a:xfrm>
            <a:custGeom>
              <a:avLst/>
              <a:gdLst>
                <a:gd name="connsiteX0" fmla="*/ 741051 w 1482102"/>
                <a:gd name="connsiteY0" fmla="*/ 0 h 679363"/>
                <a:gd name="connsiteX1" fmla="*/ 1473822 w 1482102"/>
                <a:gd name="connsiteY1" fmla="*/ 597226 h 679363"/>
                <a:gd name="connsiteX2" fmla="*/ 1482102 w 1482102"/>
                <a:gd name="connsiteY2" fmla="*/ 679363 h 679363"/>
                <a:gd name="connsiteX3" fmla="*/ 0 w 1482102"/>
                <a:gd name="connsiteY3" fmla="*/ 679363 h 679363"/>
                <a:gd name="connsiteX4" fmla="*/ 8280 w 1482102"/>
                <a:gd name="connsiteY4" fmla="*/ 597226 h 679363"/>
                <a:gd name="connsiteX5" fmla="*/ 741051 w 1482102"/>
                <a:gd name="connsiteY5" fmla="*/ 0 h 679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2102" h="679363">
                  <a:moveTo>
                    <a:pt x="741051" y="0"/>
                  </a:moveTo>
                  <a:cubicBezTo>
                    <a:pt x="1102506" y="0"/>
                    <a:pt x="1404077" y="256390"/>
                    <a:pt x="1473822" y="597226"/>
                  </a:cubicBezTo>
                  <a:lnTo>
                    <a:pt x="1482102" y="679363"/>
                  </a:lnTo>
                  <a:lnTo>
                    <a:pt x="0" y="679363"/>
                  </a:lnTo>
                  <a:lnTo>
                    <a:pt x="8280" y="597226"/>
                  </a:lnTo>
                  <a:cubicBezTo>
                    <a:pt x="78025" y="256390"/>
                    <a:pt x="379596" y="0"/>
                    <a:pt x="74105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tx1">
                    <a:lumMod val="65000"/>
                    <a:lumOff val="35000"/>
                  </a:schemeClr>
                </a:solidFill>
                <a:latin typeface="AvenirNext LT Pro Medium" panose="020B0504020202020204" pitchFamily="34" charset="0"/>
              </a:endParaRPr>
            </a:p>
          </p:txBody>
        </p:sp>
        <p:grpSp>
          <p:nvGrpSpPr>
            <p:cNvPr id="194" name="Graphic 157">
              <a:extLst>
                <a:ext uri="{FF2B5EF4-FFF2-40B4-BE49-F238E27FC236}">
                  <a16:creationId xmlns:a16="http://schemas.microsoft.com/office/drawing/2014/main" id="{95FAB598-50D5-430C-A444-CC8E490D9AF4}"/>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8662740" y="3276601"/>
              <a:ext cx="3529260" cy="3581398"/>
              <a:chOff x="4114800" y="1423987"/>
              <a:chExt cx="3961542" cy="4007547"/>
            </a:xfrm>
            <a:noFill/>
          </p:grpSpPr>
          <p:sp>
            <p:nvSpPr>
              <p:cNvPr id="196" name="Freeform: Shape 195">
                <a:extLst>
                  <a:ext uri="{FF2B5EF4-FFF2-40B4-BE49-F238E27FC236}">
                    <a16:creationId xmlns:a16="http://schemas.microsoft.com/office/drawing/2014/main" id="{0433B786-DAF3-4B40-B968-9603F2F080D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114800" y="1423987"/>
                <a:ext cx="3946874" cy="3989641"/>
              </a:xfrm>
              <a:custGeom>
                <a:avLst/>
                <a:gdLst>
                  <a:gd name="connsiteX0" fmla="*/ 0 w 3946874"/>
                  <a:gd name="connsiteY0" fmla="*/ 3989641 h 3989641"/>
                  <a:gd name="connsiteX1" fmla="*/ 79439 w 3946874"/>
                  <a:gd name="connsiteY1" fmla="*/ 3891153 h 3989641"/>
                  <a:gd name="connsiteX2" fmla="*/ 297371 w 3946874"/>
                  <a:gd name="connsiteY2" fmla="*/ 3626930 h 3989641"/>
                  <a:gd name="connsiteX3" fmla="*/ 454343 w 3946874"/>
                  <a:gd name="connsiteY3" fmla="*/ 3440335 h 3989641"/>
                  <a:gd name="connsiteX4" fmla="*/ 622363 w 3946874"/>
                  <a:gd name="connsiteY4" fmla="*/ 3290697 h 3989641"/>
                  <a:gd name="connsiteX5" fmla="*/ 927068 w 3946874"/>
                  <a:gd name="connsiteY5" fmla="*/ 3087434 h 3989641"/>
                  <a:gd name="connsiteX6" fmla="*/ 1176338 w 3946874"/>
                  <a:gd name="connsiteY6" fmla="*/ 2915603 h 3989641"/>
                  <a:gd name="connsiteX7" fmla="*/ 1394270 w 3946874"/>
                  <a:gd name="connsiteY7" fmla="*/ 2780729 h 3989641"/>
                  <a:gd name="connsiteX8" fmla="*/ 1601057 w 3946874"/>
                  <a:gd name="connsiteY8" fmla="*/ 2723483 h 3989641"/>
                  <a:gd name="connsiteX9" fmla="*/ 1756220 w 3946874"/>
                  <a:gd name="connsiteY9" fmla="*/ 2743772 h 3989641"/>
                  <a:gd name="connsiteX10" fmla="*/ 1889189 w 3946874"/>
                  <a:gd name="connsiteY10" fmla="*/ 2765965 h 3989641"/>
                  <a:gd name="connsiteX11" fmla="*/ 2007394 w 3946874"/>
                  <a:gd name="connsiteY11" fmla="*/ 2765965 h 3989641"/>
                  <a:gd name="connsiteX12" fmla="*/ 2184654 w 3946874"/>
                  <a:gd name="connsiteY12" fmla="*/ 2671763 h 3989641"/>
                  <a:gd name="connsiteX13" fmla="*/ 2372773 w 3946874"/>
                  <a:gd name="connsiteY13" fmla="*/ 2538984 h 3989641"/>
                  <a:gd name="connsiteX14" fmla="*/ 2439543 w 3946874"/>
                  <a:gd name="connsiteY14" fmla="*/ 2510504 h 3989641"/>
                  <a:gd name="connsiteX15" fmla="*/ 2650617 w 3946874"/>
                  <a:gd name="connsiteY15" fmla="*/ 2434781 h 3989641"/>
                  <a:gd name="connsiteX16" fmla="*/ 2785110 w 3946874"/>
                  <a:gd name="connsiteY16" fmla="*/ 2383060 h 3989641"/>
                  <a:gd name="connsiteX17" fmla="*/ 2897315 w 3946874"/>
                  <a:gd name="connsiteY17" fmla="*/ 2318861 h 3989641"/>
                  <a:gd name="connsiteX18" fmla="*/ 2997994 w 3946874"/>
                  <a:gd name="connsiteY18" fmla="*/ 2226183 h 3989641"/>
                  <a:gd name="connsiteX19" fmla="*/ 3061240 w 3946874"/>
                  <a:gd name="connsiteY19" fmla="*/ 2141506 h 3989641"/>
                  <a:gd name="connsiteX20" fmla="*/ 3152108 w 3946874"/>
                  <a:gd name="connsiteY20" fmla="*/ 2005203 h 3989641"/>
                  <a:gd name="connsiteX21" fmla="*/ 3274124 w 3946874"/>
                  <a:gd name="connsiteY21" fmla="*/ 1871567 h 3989641"/>
                  <a:gd name="connsiteX22" fmla="*/ 3388138 w 3946874"/>
                  <a:gd name="connsiteY22" fmla="*/ 1770888 h 3989641"/>
                  <a:gd name="connsiteX23" fmla="*/ 3466529 w 3946874"/>
                  <a:gd name="connsiteY23" fmla="*/ 1679162 h 3989641"/>
                  <a:gd name="connsiteX24" fmla="*/ 3538633 w 3946874"/>
                  <a:gd name="connsiteY24" fmla="*/ 1551718 h 3989641"/>
                  <a:gd name="connsiteX25" fmla="*/ 3588544 w 3946874"/>
                  <a:gd name="connsiteY25" fmla="*/ 1376172 h 3989641"/>
                  <a:gd name="connsiteX26" fmla="*/ 3597402 w 3946874"/>
                  <a:gd name="connsiteY26" fmla="*/ 1293305 h 3989641"/>
                  <a:gd name="connsiteX27" fmla="*/ 3721227 w 3946874"/>
                  <a:gd name="connsiteY27" fmla="*/ 880491 h 3989641"/>
                  <a:gd name="connsiteX28" fmla="*/ 3761137 w 3946874"/>
                  <a:gd name="connsiteY28" fmla="*/ 463677 h 3989641"/>
                  <a:gd name="connsiteX29" fmla="*/ 3946874 w 3946874"/>
                  <a:gd name="connsiteY29" fmla="*/ 0 h 3989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946874" h="3989641">
                    <a:moveTo>
                      <a:pt x="0" y="3989641"/>
                    </a:moveTo>
                    <a:cubicBezTo>
                      <a:pt x="19050" y="3957257"/>
                      <a:pt x="50959" y="3916013"/>
                      <a:pt x="79439" y="3891153"/>
                    </a:cubicBezTo>
                    <a:cubicBezTo>
                      <a:pt x="165544" y="3815906"/>
                      <a:pt x="227933" y="3717989"/>
                      <a:pt x="297371" y="3626930"/>
                    </a:cubicBezTo>
                    <a:cubicBezTo>
                      <a:pt x="346615" y="3562255"/>
                      <a:pt x="398050" y="3499009"/>
                      <a:pt x="454343" y="3440335"/>
                    </a:cubicBezTo>
                    <a:cubicBezTo>
                      <a:pt x="506349" y="3386042"/>
                      <a:pt x="562642" y="3336227"/>
                      <a:pt x="622363" y="3290697"/>
                    </a:cubicBezTo>
                    <a:cubicBezTo>
                      <a:pt x="719519" y="3216688"/>
                      <a:pt x="824960" y="3154585"/>
                      <a:pt x="927068" y="3087434"/>
                    </a:cubicBezTo>
                    <a:cubicBezTo>
                      <a:pt x="1011365" y="3031998"/>
                      <a:pt x="1093565" y="2973324"/>
                      <a:pt x="1176338" y="2915603"/>
                    </a:cubicBezTo>
                    <a:cubicBezTo>
                      <a:pt x="1246537" y="2866644"/>
                      <a:pt x="1317308" y="2818066"/>
                      <a:pt x="1394270" y="2780729"/>
                    </a:cubicBezTo>
                    <a:cubicBezTo>
                      <a:pt x="1459421" y="2749106"/>
                      <a:pt x="1528763" y="2724436"/>
                      <a:pt x="1601057" y="2723483"/>
                    </a:cubicBezTo>
                    <a:cubicBezTo>
                      <a:pt x="1653350" y="2722721"/>
                      <a:pt x="1704785" y="2733485"/>
                      <a:pt x="1756220" y="2743772"/>
                    </a:cubicBezTo>
                    <a:cubicBezTo>
                      <a:pt x="1800320" y="2752630"/>
                      <a:pt x="1844612" y="2760250"/>
                      <a:pt x="1889189" y="2765965"/>
                    </a:cubicBezTo>
                    <a:cubicBezTo>
                      <a:pt x="1928622" y="2771013"/>
                      <a:pt x="1968437" y="2773299"/>
                      <a:pt x="2007394" y="2765965"/>
                    </a:cubicBezTo>
                    <a:cubicBezTo>
                      <a:pt x="2073878" y="2753487"/>
                      <a:pt x="2130647" y="2712911"/>
                      <a:pt x="2184654" y="2671763"/>
                    </a:cubicBezTo>
                    <a:cubicBezTo>
                      <a:pt x="2245900" y="2625090"/>
                      <a:pt x="2304002" y="2573465"/>
                      <a:pt x="2372773" y="2538984"/>
                    </a:cubicBezTo>
                    <a:cubicBezTo>
                      <a:pt x="2394395" y="2528126"/>
                      <a:pt x="2416874" y="2518982"/>
                      <a:pt x="2439543" y="2510504"/>
                    </a:cubicBezTo>
                    <a:cubicBezTo>
                      <a:pt x="2509552" y="2484215"/>
                      <a:pt x="2580037" y="2459450"/>
                      <a:pt x="2650617" y="2434781"/>
                    </a:cubicBezTo>
                    <a:cubicBezTo>
                      <a:pt x="2695956" y="2418874"/>
                      <a:pt x="2741295" y="2402872"/>
                      <a:pt x="2785110" y="2383060"/>
                    </a:cubicBezTo>
                    <a:cubicBezTo>
                      <a:pt x="2824448" y="2365248"/>
                      <a:pt x="2862358" y="2344198"/>
                      <a:pt x="2897315" y="2318861"/>
                    </a:cubicBezTo>
                    <a:cubicBezTo>
                      <a:pt x="2934367" y="2292096"/>
                      <a:pt x="2968085" y="2260854"/>
                      <a:pt x="2997994" y="2226183"/>
                    </a:cubicBezTo>
                    <a:cubicBezTo>
                      <a:pt x="3020949" y="2199513"/>
                      <a:pt x="3041714" y="2170938"/>
                      <a:pt x="3061240" y="2141506"/>
                    </a:cubicBezTo>
                    <a:cubicBezTo>
                      <a:pt x="3091529" y="2095976"/>
                      <a:pt x="3119533" y="2049018"/>
                      <a:pt x="3152108" y="2005203"/>
                    </a:cubicBezTo>
                    <a:cubicBezTo>
                      <a:pt x="3188113" y="1956626"/>
                      <a:pt x="3229261" y="1912144"/>
                      <a:pt x="3274124" y="1871567"/>
                    </a:cubicBezTo>
                    <a:cubicBezTo>
                      <a:pt x="3311747" y="1837563"/>
                      <a:pt x="3351848" y="1806321"/>
                      <a:pt x="3388138" y="1770888"/>
                    </a:cubicBezTo>
                    <a:cubicBezTo>
                      <a:pt x="3416999" y="1742694"/>
                      <a:pt x="3443002" y="1711833"/>
                      <a:pt x="3466529" y="1679162"/>
                    </a:cubicBezTo>
                    <a:cubicBezTo>
                      <a:pt x="3495008" y="1639348"/>
                      <a:pt x="3519392" y="1596771"/>
                      <a:pt x="3538633" y="1551718"/>
                    </a:cubicBezTo>
                    <a:cubicBezTo>
                      <a:pt x="3562731" y="1495616"/>
                      <a:pt x="3578924" y="1436465"/>
                      <a:pt x="3588544" y="1376172"/>
                    </a:cubicBezTo>
                    <a:cubicBezTo>
                      <a:pt x="3592925" y="1348740"/>
                      <a:pt x="3595688" y="1321022"/>
                      <a:pt x="3597402" y="1293305"/>
                    </a:cubicBezTo>
                    <a:cubicBezTo>
                      <a:pt x="3605974" y="1155859"/>
                      <a:pt x="3717703" y="1018127"/>
                      <a:pt x="3721227" y="880491"/>
                    </a:cubicBezTo>
                    <a:cubicBezTo>
                      <a:pt x="3724751" y="740855"/>
                      <a:pt x="3743135" y="602171"/>
                      <a:pt x="3761137" y="463677"/>
                    </a:cubicBezTo>
                    <a:cubicBezTo>
                      <a:pt x="3776186" y="347758"/>
                      <a:pt x="3934968" y="116205"/>
                      <a:pt x="3946874" y="0"/>
                    </a:cubicBezTo>
                  </a:path>
                </a:pathLst>
              </a:custGeom>
              <a:noFill/>
              <a:ln w="9525" cap="rnd">
                <a:solidFill>
                  <a:schemeClr val="accent2">
                    <a:alpha val="35000"/>
                  </a:schemeClr>
                </a:solidFill>
                <a:prstDash val="lgDash"/>
                <a:round/>
              </a:ln>
            </p:spPr>
            <p:txBody>
              <a:bodyPr rtlCol="0" anchor="ctr"/>
              <a:lstStyle/>
              <a:p>
                <a:endParaRPr lang="en-US"/>
              </a:p>
            </p:txBody>
          </p:sp>
          <p:sp>
            <p:nvSpPr>
              <p:cNvPr id="197" name="Freeform: Shape 196">
                <a:extLst>
                  <a:ext uri="{FF2B5EF4-FFF2-40B4-BE49-F238E27FC236}">
                    <a16:creationId xmlns:a16="http://schemas.microsoft.com/office/drawing/2014/main" id="{59C07BF2-57A9-44D9-A237-4EE2A95F6AC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95978" y="2441733"/>
                <a:ext cx="3665410" cy="2985611"/>
              </a:xfrm>
              <a:custGeom>
                <a:avLst/>
                <a:gdLst>
                  <a:gd name="connsiteX0" fmla="*/ 0 w 3665410"/>
                  <a:gd name="connsiteY0" fmla="*/ 2985611 h 2985611"/>
                  <a:gd name="connsiteX1" fmla="*/ 166211 w 3665410"/>
                  <a:gd name="connsiteY1" fmla="*/ 2699766 h 2985611"/>
                  <a:gd name="connsiteX2" fmla="*/ 397002 w 3665410"/>
                  <a:gd name="connsiteY2" fmla="*/ 2414969 h 2985611"/>
                  <a:gd name="connsiteX3" fmla="*/ 620173 w 3665410"/>
                  <a:gd name="connsiteY3" fmla="*/ 2237899 h 2985611"/>
                  <a:gd name="connsiteX4" fmla="*/ 823341 w 3665410"/>
                  <a:gd name="connsiteY4" fmla="*/ 2085499 h 2985611"/>
                  <a:gd name="connsiteX5" fmla="*/ 1089565 w 3665410"/>
                  <a:gd name="connsiteY5" fmla="*/ 1911477 h 2985611"/>
                  <a:gd name="connsiteX6" fmla="*/ 1145000 w 3665410"/>
                  <a:gd name="connsiteY6" fmla="*/ 1886807 h 2985611"/>
                  <a:gd name="connsiteX7" fmla="*/ 1375791 w 3665410"/>
                  <a:gd name="connsiteY7" fmla="*/ 1842135 h 2985611"/>
                  <a:gd name="connsiteX8" fmla="*/ 1486567 w 3665410"/>
                  <a:gd name="connsiteY8" fmla="*/ 1857566 h 2985611"/>
                  <a:gd name="connsiteX9" fmla="*/ 1568101 w 3665410"/>
                  <a:gd name="connsiteY9" fmla="*/ 1871377 h 2985611"/>
                  <a:gd name="connsiteX10" fmla="*/ 1810607 w 3665410"/>
                  <a:gd name="connsiteY10" fmla="*/ 1871377 h 2985611"/>
                  <a:gd name="connsiteX11" fmla="*/ 1997964 w 3665410"/>
                  <a:gd name="connsiteY11" fmla="*/ 1790605 h 2985611"/>
                  <a:gd name="connsiteX12" fmla="*/ 2109883 w 3665410"/>
                  <a:gd name="connsiteY12" fmla="*/ 1702784 h 2985611"/>
                  <a:gd name="connsiteX13" fmla="*/ 2321433 w 3665410"/>
                  <a:gd name="connsiteY13" fmla="*/ 1552384 h 2985611"/>
                  <a:gd name="connsiteX14" fmla="*/ 2558891 w 3665410"/>
                  <a:gd name="connsiteY14" fmla="*/ 1453420 h 2985611"/>
                  <a:gd name="connsiteX15" fmla="*/ 2709767 w 3665410"/>
                  <a:gd name="connsiteY15" fmla="*/ 1377887 h 2985611"/>
                  <a:gd name="connsiteX16" fmla="*/ 2885408 w 3665410"/>
                  <a:gd name="connsiteY16" fmla="*/ 1237393 h 2985611"/>
                  <a:gd name="connsiteX17" fmla="*/ 3017711 w 3665410"/>
                  <a:gd name="connsiteY17" fmla="*/ 1072229 h 2985611"/>
                  <a:gd name="connsiteX18" fmla="*/ 3150680 w 3665410"/>
                  <a:gd name="connsiteY18" fmla="*/ 921830 h 2985611"/>
                  <a:gd name="connsiteX19" fmla="*/ 3255169 w 3665410"/>
                  <a:gd name="connsiteY19" fmla="*/ 801815 h 2985611"/>
                  <a:gd name="connsiteX20" fmla="*/ 3339275 w 3665410"/>
                  <a:gd name="connsiteY20" fmla="*/ 694182 h 2985611"/>
                  <a:gd name="connsiteX21" fmla="*/ 3409188 w 3665410"/>
                  <a:gd name="connsiteY21" fmla="*/ 546926 h 2985611"/>
                  <a:gd name="connsiteX22" fmla="*/ 3464243 w 3665410"/>
                  <a:gd name="connsiteY22" fmla="*/ 347663 h 2985611"/>
                  <a:gd name="connsiteX23" fmla="*/ 3665411 w 3665410"/>
                  <a:gd name="connsiteY23" fmla="*/ 0 h 2985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665410" h="2985611">
                    <a:moveTo>
                      <a:pt x="0" y="2985611"/>
                    </a:moveTo>
                    <a:cubicBezTo>
                      <a:pt x="0" y="2985611"/>
                      <a:pt x="86773" y="2802827"/>
                      <a:pt x="166211" y="2699766"/>
                    </a:cubicBezTo>
                    <a:cubicBezTo>
                      <a:pt x="240983" y="2602706"/>
                      <a:pt x="309182" y="2500122"/>
                      <a:pt x="397002" y="2414969"/>
                    </a:cubicBezTo>
                    <a:cubicBezTo>
                      <a:pt x="465296" y="2348865"/>
                      <a:pt x="543592" y="2294477"/>
                      <a:pt x="620173" y="2237899"/>
                    </a:cubicBezTo>
                    <a:cubicBezTo>
                      <a:pt x="688277" y="2187607"/>
                      <a:pt x="755333" y="2135886"/>
                      <a:pt x="823341" y="2085499"/>
                    </a:cubicBezTo>
                    <a:cubicBezTo>
                      <a:pt x="908685" y="2022253"/>
                      <a:pt x="994791" y="1959197"/>
                      <a:pt x="1089565" y="1911477"/>
                    </a:cubicBezTo>
                    <a:cubicBezTo>
                      <a:pt x="1107662" y="1902428"/>
                      <a:pt x="1126141" y="1894141"/>
                      <a:pt x="1145000" y="1886807"/>
                    </a:cubicBezTo>
                    <a:cubicBezTo>
                      <a:pt x="1218819" y="1858232"/>
                      <a:pt x="1296924" y="1838611"/>
                      <a:pt x="1375791" y="1842135"/>
                    </a:cubicBezTo>
                    <a:cubicBezTo>
                      <a:pt x="1413129" y="1843754"/>
                      <a:pt x="1449896" y="1850422"/>
                      <a:pt x="1486567" y="1857566"/>
                    </a:cubicBezTo>
                    <a:cubicBezTo>
                      <a:pt x="1513618" y="1862804"/>
                      <a:pt x="1540859" y="1867376"/>
                      <a:pt x="1568101" y="1871377"/>
                    </a:cubicBezTo>
                    <a:cubicBezTo>
                      <a:pt x="1648778" y="1883188"/>
                      <a:pt x="1730978" y="1887665"/>
                      <a:pt x="1810607" y="1871377"/>
                    </a:cubicBezTo>
                    <a:cubicBezTo>
                      <a:pt x="1877854" y="1857661"/>
                      <a:pt x="1941100" y="1829086"/>
                      <a:pt x="1997964" y="1790605"/>
                    </a:cubicBezTo>
                    <a:cubicBezTo>
                      <a:pt x="2037302" y="1764030"/>
                      <a:pt x="2073497" y="1733264"/>
                      <a:pt x="2109883" y="1702784"/>
                    </a:cubicBezTo>
                    <a:cubicBezTo>
                      <a:pt x="2176367" y="1647063"/>
                      <a:pt x="2244852" y="1593151"/>
                      <a:pt x="2321433" y="1552384"/>
                    </a:cubicBezTo>
                    <a:cubicBezTo>
                      <a:pt x="2397157" y="1512094"/>
                      <a:pt x="2479548" y="1486281"/>
                      <a:pt x="2558891" y="1453420"/>
                    </a:cubicBezTo>
                    <a:cubicBezTo>
                      <a:pt x="2610898" y="1431798"/>
                      <a:pt x="2661571" y="1407033"/>
                      <a:pt x="2709767" y="1377887"/>
                    </a:cubicBezTo>
                    <a:cubicBezTo>
                      <a:pt x="2774252" y="1338929"/>
                      <a:pt x="2834069" y="1292447"/>
                      <a:pt x="2885408" y="1237393"/>
                    </a:cubicBezTo>
                    <a:cubicBezTo>
                      <a:pt x="2933605" y="1185767"/>
                      <a:pt x="2973324" y="1127093"/>
                      <a:pt x="3017711" y="1072229"/>
                    </a:cubicBezTo>
                    <a:cubicBezTo>
                      <a:pt x="3059811" y="1020223"/>
                      <a:pt x="3105912" y="971645"/>
                      <a:pt x="3150680" y="921830"/>
                    </a:cubicBezTo>
                    <a:cubicBezTo>
                      <a:pt x="3186113" y="882396"/>
                      <a:pt x="3220593" y="842010"/>
                      <a:pt x="3255169" y="801815"/>
                    </a:cubicBezTo>
                    <a:cubicBezTo>
                      <a:pt x="3284887" y="767239"/>
                      <a:pt x="3314605" y="732473"/>
                      <a:pt x="3339275" y="694182"/>
                    </a:cubicBezTo>
                    <a:cubicBezTo>
                      <a:pt x="3368707" y="648367"/>
                      <a:pt x="3390138" y="597980"/>
                      <a:pt x="3409188" y="546926"/>
                    </a:cubicBezTo>
                    <a:cubicBezTo>
                      <a:pt x="3433382" y="482156"/>
                      <a:pt x="3453384" y="415861"/>
                      <a:pt x="3464243" y="347663"/>
                    </a:cubicBezTo>
                    <a:cubicBezTo>
                      <a:pt x="3476244" y="272224"/>
                      <a:pt x="3661696" y="76295"/>
                      <a:pt x="3665411" y="0"/>
                    </a:cubicBezTo>
                  </a:path>
                </a:pathLst>
              </a:custGeom>
              <a:noFill/>
              <a:ln w="9525" cap="rnd">
                <a:solidFill>
                  <a:schemeClr val="accent2">
                    <a:alpha val="35000"/>
                  </a:schemeClr>
                </a:solidFill>
                <a:prstDash val="lgDash"/>
                <a:round/>
              </a:ln>
            </p:spPr>
            <p:txBody>
              <a:bodyPr rtlCol="0" anchor="ctr"/>
              <a:lstStyle/>
              <a:p>
                <a:endParaRPr lang="en-US"/>
              </a:p>
            </p:txBody>
          </p:sp>
          <p:sp>
            <p:nvSpPr>
              <p:cNvPr id="198" name="Freeform: Shape 197">
                <a:extLst>
                  <a:ext uri="{FF2B5EF4-FFF2-40B4-BE49-F238E27FC236}">
                    <a16:creationId xmlns:a16="http://schemas.microsoft.com/office/drawing/2014/main" id="{27A3DC67-ECE5-4E3D-A603-80581D4374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790402" y="5229700"/>
                <a:ext cx="285940" cy="199072"/>
              </a:xfrm>
              <a:custGeom>
                <a:avLst/>
                <a:gdLst>
                  <a:gd name="connsiteX0" fmla="*/ 0 w 285940"/>
                  <a:gd name="connsiteY0" fmla="*/ 199073 h 199072"/>
                  <a:gd name="connsiteX1" fmla="*/ 285940 w 285940"/>
                  <a:gd name="connsiteY1" fmla="*/ 0 h 199072"/>
                </a:gdLst>
                <a:ahLst/>
                <a:cxnLst>
                  <a:cxn ang="0">
                    <a:pos x="connsiteX0" y="connsiteY0"/>
                  </a:cxn>
                  <a:cxn ang="0">
                    <a:pos x="connsiteX1" y="connsiteY1"/>
                  </a:cxn>
                </a:cxnLst>
                <a:rect l="l" t="t" r="r" b="b"/>
                <a:pathLst>
                  <a:path w="285940" h="199072">
                    <a:moveTo>
                      <a:pt x="0" y="199073"/>
                    </a:moveTo>
                    <a:cubicBezTo>
                      <a:pt x="0" y="199073"/>
                      <a:pt x="242125" y="39243"/>
                      <a:pt x="285940" y="0"/>
                    </a:cubicBezTo>
                  </a:path>
                </a:pathLst>
              </a:custGeom>
              <a:noFill/>
              <a:ln w="9525" cap="rnd">
                <a:solidFill>
                  <a:schemeClr val="accent2">
                    <a:alpha val="35000"/>
                  </a:schemeClr>
                </a:solidFill>
                <a:prstDash val="lgDash"/>
                <a:round/>
              </a:ln>
            </p:spPr>
            <p:txBody>
              <a:bodyPr rtlCol="0" anchor="ctr"/>
              <a:lstStyle/>
              <a:p>
                <a:endParaRPr lang="en-US"/>
              </a:p>
            </p:txBody>
          </p:sp>
          <p:sp>
            <p:nvSpPr>
              <p:cNvPr id="199" name="Freeform: Shape 198">
                <a:extLst>
                  <a:ext uri="{FF2B5EF4-FFF2-40B4-BE49-F238E27FC236}">
                    <a16:creationId xmlns:a16="http://schemas.microsoft.com/office/drawing/2014/main" id="{A80BD71D-861A-4A82-8A02-9A0DF6479B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393114" y="5049773"/>
                <a:ext cx="655796" cy="381190"/>
              </a:xfrm>
              <a:custGeom>
                <a:avLst/>
                <a:gdLst>
                  <a:gd name="connsiteX0" fmla="*/ 0 w 655796"/>
                  <a:gd name="connsiteY0" fmla="*/ 381190 h 381190"/>
                  <a:gd name="connsiteX1" fmla="*/ 655796 w 655796"/>
                  <a:gd name="connsiteY1" fmla="*/ 0 h 381190"/>
                </a:gdLst>
                <a:ahLst/>
                <a:cxnLst>
                  <a:cxn ang="0">
                    <a:pos x="connsiteX0" y="connsiteY0"/>
                  </a:cxn>
                  <a:cxn ang="0">
                    <a:pos x="connsiteX1" y="connsiteY1"/>
                  </a:cxn>
                </a:cxnLst>
                <a:rect l="l" t="t" r="r" b="b"/>
                <a:pathLst>
                  <a:path w="655796" h="381190">
                    <a:moveTo>
                      <a:pt x="0" y="381190"/>
                    </a:moveTo>
                    <a:cubicBezTo>
                      <a:pt x="0" y="381190"/>
                      <a:pt x="461105" y="172117"/>
                      <a:pt x="655796" y="0"/>
                    </a:cubicBezTo>
                  </a:path>
                </a:pathLst>
              </a:custGeom>
              <a:noFill/>
              <a:ln w="9525" cap="rnd">
                <a:solidFill>
                  <a:schemeClr val="accent2">
                    <a:alpha val="35000"/>
                  </a:schemeClr>
                </a:solidFill>
                <a:prstDash val="lgDash"/>
                <a:round/>
              </a:ln>
            </p:spPr>
            <p:txBody>
              <a:bodyPr rtlCol="0" anchor="ctr"/>
              <a:lstStyle/>
              <a:p>
                <a:endParaRPr lang="en-US"/>
              </a:p>
            </p:txBody>
          </p:sp>
          <p:sp>
            <p:nvSpPr>
              <p:cNvPr id="200" name="Freeform: Shape 199">
                <a:extLst>
                  <a:ext uri="{FF2B5EF4-FFF2-40B4-BE49-F238E27FC236}">
                    <a16:creationId xmlns:a16="http://schemas.microsoft.com/office/drawing/2014/main" id="{481795FA-9E5B-4BA0-AF65-E84DC54A216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154072" y="3867816"/>
                <a:ext cx="2907315" cy="1544764"/>
              </a:xfrm>
              <a:custGeom>
                <a:avLst/>
                <a:gdLst>
                  <a:gd name="connsiteX0" fmla="*/ 0 w 2907315"/>
                  <a:gd name="connsiteY0" fmla="*/ 1544764 h 1544764"/>
                  <a:gd name="connsiteX1" fmla="*/ 201644 w 2907315"/>
                  <a:gd name="connsiteY1" fmla="*/ 1352550 h 1544764"/>
                  <a:gd name="connsiteX2" fmla="*/ 423196 w 2907315"/>
                  <a:gd name="connsiteY2" fmla="*/ 1196054 h 1544764"/>
                  <a:gd name="connsiteX3" fmla="*/ 782193 w 2907315"/>
                  <a:gd name="connsiteY3" fmla="*/ 1099947 h 1544764"/>
                  <a:gd name="connsiteX4" fmla="*/ 1052513 w 2907315"/>
                  <a:gd name="connsiteY4" fmla="*/ 1042321 h 1544764"/>
                  <a:gd name="connsiteX5" fmla="*/ 1311783 w 2907315"/>
                  <a:gd name="connsiteY5" fmla="*/ 1056037 h 1544764"/>
                  <a:gd name="connsiteX6" fmla="*/ 1484662 w 2907315"/>
                  <a:gd name="connsiteY6" fmla="*/ 1083469 h 1544764"/>
                  <a:gd name="connsiteX7" fmla="*/ 1788224 w 2907315"/>
                  <a:gd name="connsiteY7" fmla="*/ 1023080 h 1544764"/>
                  <a:gd name="connsiteX8" fmla="*/ 2269045 w 2907315"/>
                  <a:gd name="connsiteY8" fmla="*/ 734758 h 1544764"/>
                  <a:gd name="connsiteX9" fmla="*/ 2534984 w 2907315"/>
                  <a:gd name="connsiteY9" fmla="*/ 572738 h 1544764"/>
                  <a:gd name="connsiteX10" fmla="*/ 2907316 w 2907315"/>
                  <a:gd name="connsiteY10" fmla="*/ 0 h 15447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907315" h="1544764">
                    <a:moveTo>
                      <a:pt x="0" y="1544764"/>
                    </a:moveTo>
                    <a:cubicBezTo>
                      <a:pt x="0" y="1544764"/>
                      <a:pt x="98012" y="1443990"/>
                      <a:pt x="201644" y="1352550"/>
                    </a:cubicBezTo>
                    <a:cubicBezTo>
                      <a:pt x="271272" y="1291209"/>
                      <a:pt x="343662" y="1234249"/>
                      <a:pt x="423196" y="1196054"/>
                    </a:cubicBezTo>
                    <a:cubicBezTo>
                      <a:pt x="537591" y="1141095"/>
                      <a:pt x="661226" y="1127189"/>
                      <a:pt x="782193" y="1099947"/>
                    </a:cubicBezTo>
                    <a:cubicBezTo>
                      <a:pt x="872300" y="1079659"/>
                      <a:pt x="961358" y="1051370"/>
                      <a:pt x="1052513" y="1042321"/>
                    </a:cubicBezTo>
                    <a:cubicBezTo>
                      <a:pt x="1139000" y="1033653"/>
                      <a:pt x="1225868" y="1040321"/>
                      <a:pt x="1311783" y="1056037"/>
                    </a:cubicBezTo>
                    <a:cubicBezTo>
                      <a:pt x="1369314" y="1066609"/>
                      <a:pt x="1426559" y="1079373"/>
                      <a:pt x="1484662" y="1083469"/>
                    </a:cubicBezTo>
                    <a:cubicBezTo>
                      <a:pt x="1587913" y="1090803"/>
                      <a:pt x="1690402" y="1064800"/>
                      <a:pt x="1788224" y="1023080"/>
                    </a:cubicBezTo>
                    <a:cubicBezTo>
                      <a:pt x="1956721" y="951262"/>
                      <a:pt x="2106549" y="825722"/>
                      <a:pt x="2269045" y="734758"/>
                    </a:cubicBezTo>
                    <a:cubicBezTo>
                      <a:pt x="2359438" y="684181"/>
                      <a:pt x="2452497" y="640556"/>
                      <a:pt x="2534984" y="572738"/>
                    </a:cubicBezTo>
                    <a:cubicBezTo>
                      <a:pt x="2673001" y="459391"/>
                      <a:pt x="2847023" y="191453"/>
                      <a:pt x="2907316" y="0"/>
                    </a:cubicBezTo>
                  </a:path>
                </a:pathLst>
              </a:custGeom>
              <a:noFill/>
              <a:ln w="9525" cap="rnd">
                <a:solidFill>
                  <a:schemeClr val="accent2">
                    <a:alpha val="35000"/>
                  </a:schemeClr>
                </a:solidFill>
                <a:prstDash val="lgDash"/>
                <a:round/>
              </a:ln>
            </p:spPr>
            <p:txBody>
              <a:bodyPr rtlCol="0" anchor="ctr"/>
              <a:lstStyle/>
              <a:p>
                <a:endParaRPr lang="en-US"/>
              </a:p>
            </p:txBody>
          </p:sp>
          <p:sp>
            <p:nvSpPr>
              <p:cNvPr id="201" name="Freeform: Shape 200">
                <a:extLst>
                  <a:ext uri="{FF2B5EF4-FFF2-40B4-BE49-F238E27FC236}">
                    <a16:creationId xmlns:a16="http://schemas.microsoft.com/office/drawing/2014/main" id="{E64E0A25-B94C-45A7-9715-EC7AC6FF6D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07946" y="3479100"/>
                <a:ext cx="3168300" cy="1952434"/>
              </a:xfrm>
              <a:custGeom>
                <a:avLst/>
                <a:gdLst>
                  <a:gd name="connsiteX0" fmla="*/ 0 w 3168300"/>
                  <a:gd name="connsiteY0" fmla="*/ 1952435 h 1952434"/>
                  <a:gd name="connsiteX1" fmla="*/ 202121 w 3168300"/>
                  <a:gd name="connsiteY1" fmla="*/ 1687068 h 1952434"/>
                  <a:gd name="connsiteX2" fmla="*/ 545116 w 3168300"/>
                  <a:gd name="connsiteY2" fmla="*/ 1450277 h 1952434"/>
                  <a:gd name="connsiteX3" fmla="*/ 906780 w 3168300"/>
                  <a:gd name="connsiteY3" fmla="*/ 1354455 h 1952434"/>
                  <a:gd name="connsiteX4" fmla="*/ 1332262 w 3168300"/>
                  <a:gd name="connsiteY4" fmla="*/ 1285304 h 1952434"/>
                  <a:gd name="connsiteX5" fmla="*/ 1691259 w 3168300"/>
                  <a:gd name="connsiteY5" fmla="*/ 1240060 h 1952434"/>
                  <a:gd name="connsiteX6" fmla="*/ 2010346 w 3168300"/>
                  <a:gd name="connsiteY6" fmla="*/ 1141667 h 1952434"/>
                  <a:gd name="connsiteX7" fmla="*/ 2393252 w 3168300"/>
                  <a:gd name="connsiteY7" fmla="*/ 1027271 h 1952434"/>
                  <a:gd name="connsiteX8" fmla="*/ 2582037 w 3168300"/>
                  <a:gd name="connsiteY8" fmla="*/ 958120 h 1952434"/>
                  <a:gd name="connsiteX9" fmla="*/ 2760155 w 3168300"/>
                  <a:gd name="connsiteY9" fmla="*/ 827723 h 1952434"/>
                  <a:gd name="connsiteX10" fmla="*/ 2914364 w 3168300"/>
                  <a:gd name="connsiteY10" fmla="*/ 567023 h 1952434"/>
                  <a:gd name="connsiteX11" fmla="*/ 3168301 w 3168300"/>
                  <a:gd name="connsiteY11" fmla="*/ 0 h 19524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68300" h="1952434">
                    <a:moveTo>
                      <a:pt x="0" y="1952435"/>
                    </a:moveTo>
                    <a:cubicBezTo>
                      <a:pt x="0" y="1952435"/>
                      <a:pt x="91059" y="1796415"/>
                      <a:pt x="202121" y="1687068"/>
                    </a:cubicBezTo>
                    <a:cubicBezTo>
                      <a:pt x="301943" y="1588675"/>
                      <a:pt x="416528" y="1505617"/>
                      <a:pt x="545116" y="1450277"/>
                    </a:cubicBezTo>
                    <a:cubicBezTo>
                      <a:pt x="659987" y="1400747"/>
                      <a:pt x="783622" y="1377601"/>
                      <a:pt x="906780" y="1354455"/>
                    </a:cubicBezTo>
                    <a:cubicBezTo>
                      <a:pt x="1048036" y="1327976"/>
                      <a:pt x="1189482" y="1301972"/>
                      <a:pt x="1332262" y="1285304"/>
                    </a:cubicBezTo>
                    <a:cubicBezTo>
                      <a:pt x="1452182" y="1271302"/>
                      <a:pt x="1573340" y="1265873"/>
                      <a:pt x="1691259" y="1240060"/>
                    </a:cubicBezTo>
                    <a:cubicBezTo>
                      <a:pt x="1800035" y="1216247"/>
                      <a:pt x="1904619" y="1176718"/>
                      <a:pt x="2010346" y="1141667"/>
                    </a:cubicBezTo>
                    <a:cubicBezTo>
                      <a:pt x="2136743" y="1099661"/>
                      <a:pt x="2265902" y="1066229"/>
                      <a:pt x="2393252" y="1027271"/>
                    </a:cubicBezTo>
                    <a:cubicBezTo>
                      <a:pt x="2457450" y="1007650"/>
                      <a:pt x="2521744" y="987552"/>
                      <a:pt x="2582037" y="958120"/>
                    </a:cubicBezTo>
                    <a:cubicBezTo>
                      <a:pt x="2648807" y="925449"/>
                      <a:pt x="2710815" y="883349"/>
                      <a:pt x="2760155" y="827723"/>
                    </a:cubicBezTo>
                    <a:cubicBezTo>
                      <a:pt x="2827496" y="751904"/>
                      <a:pt x="2867978" y="657511"/>
                      <a:pt x="2914364" y="567023"/>
                    </a:cubicBezTo>
                    <a:cubicBezTo>
                      <a:pt x="2972753" y="453200"/>
                      <a:pt x="3119152" y="118015"/>
                      <a:pt x="3168301" y="0"/>
                    </a:cubicBezTo>
                  </a:path>
                </a:pathLst>
              </a:custGeom>
              <a:noFill/>
              <a:ln w="9525" cap="rnd">
                <a:solidFill>
                  <a:schemeClr val="accent2">
                    <a:alpha val="35000"/>
                  </a:schemeClr>
                </a:solidFill>
                <a:prstDash val="lgDash"/>
                <a:round/>
              </a:ln>
            </p:spPr>
            <p:txBody>
              <a:bodyPr rtlCol="0" anchor="ctr"/>
              <a:lstStyle/>
              <a:p>
                <a:endParaRPr lang="en-US"/>
              </a:p>
            </p:txBody>
          </p:sp>
          <p:sp>
            <p:nvSpPr>
              <p:cNvPr id="202" name="Freeform: Shape 201">
                <a:extLst>
                  <a:ext uri="{FF2B5EF4-FFF2-40B4-BE49-F238E27FC236}">
                    <a16:creationId xmlns:a16="http://schemas.microsoft.com/office/drawing/2014/main" id="{96BC9196-92B1-45F1-BB0F-B395B0F8217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04778" y="2976752"/>
                <a:ext cx="3356800" cy="2452020"/>
              </a:xfrm>
              <a:custGeom>
                <a:avLst/>
                <a:gdLst>
                  <a:gd name="connsiteX0" fmla="*/ 0 w 3356800"/>
                  <a:gd name="connsiteY0" fmla="*/ 2452021 h 2452020"/>
                  <a:gd name="connsiteX1" fmla="*/ 130874 w 3356800"/>
                  <a:gd name="connsiteY1" fmla="*/ 2247710 h 2452020"/>
                  <a:gd name="connsiteX2" fmla="*/ 437197 w 3356800"/>
                  <a:gd name="connsiteY2" fmla="*/ 1941195 h 2452020"/>
                  <a:gd name="connsiteX3" fmla="*/ 737140 w 3356800"/>
                  <a:gd name="connsiteY3" fmla="*/ 1736884 h 2452020"/>
                  <a:gd name="connsiteX4" fmla="*/ 1031843 w 3356800"/>
                  <a:gd name="connsiteY4" fmla="*/ 1685068 h 2452020"/>
                  <a:gd name="connsiteX5" fmla="*/ 1287304 w 3356800"/>
                  <a:gd name="connsiteY5" fmla="*/ 1655826 h 2452020"/>
                  <a:gd name="connsiteX6" fmla="*/ 1471994 w 3356800"/>
                  <a:gd name="connsiteY6" fmla="*/ 1634300 h 2452020"/>
                  <a:gd name="connsiteX7" fmla="*/ 1898237 w 3356800"/>
                  <a:gd name="connsiteY7" fmla="*/ 1512665 h 2452020"/>
                  <a:gd name="connsiteX8" fmla="*/ 2229136 w 3356800"/>
                  <a:gd name="connsiteY8" fmla="*/ 1355598 h 2452020"/>
                  <a:gd name="connsiteX9" fmla="*/ 2512314 w 3356800"/>
                  <a:gd name="connsiteY9" fmla="*/ 1238631 h 2452020"/>
                  <a:gd name="connsiteX10" fmla="*/ 2758535 w 3356800"/>
                  <a:gd name="connsiteY10" fmla="*/ 1096994 h 2452020"/>
                  <a:gd name="connsiteX11" fmla="*/ 2935510 w 3356800"/>
                  <a:gd name="connsiteY11" fmla="*/ 919925 h 2452020"/>
                  <a:gd name="connsiteX12" fmla="*/ 3081719 w 3356800"/>
                  <a:gd name="connsiteY12" fmla="*/ 687419 h 2452020"/>
                  <a:gd name="connsiteX13" fmla="*/ 3356800 w 3356800"/>
                  <a:gd name="connsiteY13" fmla="*/ 0 h 2452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356800" h="2452020">
                    <a:moveTo>
                      <a:pt x="0" y="2452021"/>
                    </a:moveTo>
                    <a:cubicBezTo>
                      <a:pt x="0" y="2452021"/>
                      <a:pt x="57150" y="2344198"/>
                      <a:pt x="130874" y="2247710"/>
                    </a:cubicBezTo>
                    <a:cubicBezTo>
                      <a:pt x="218694" y="2132648"/>
                      <a:pt x="328136" y="2036635"/>
                      <a:pt x="437197" y="1941195"/>
                    </a:cubicBezTo>
                    <a:cubicBezTo>
                      <a:pt x="529304" y="1860709"/>
                      <a:pt x="623030" y="1779556"/>
                      <a:pt x="737140" y="1736884"/>
                    </a:cubicBezTo>
                    <a:cubicBezTo>
                      <a:pt x="830866" y="1701736"/>
                      <a:pt x="932021" y="1695450"/>
                      <a:pt x="1031843" y="1685068"/>
                    </a:cubicBezTo>
                    <a:cubicBezTo>
                      <a:pt x="1117092" y="1676210"/>
                      <a:pt x="1202055" y="1665160"/>
                      <a:pt x="1287304" y="1655826"/>
                    </a:cubicBezTo>
                    <a:cubicBezTo>
                      <a:pt x="1348931" y="1649063"/>
                      <a:pt x="1410653" y="1643539"/>
                      <a:pt x="1471994" y="1634300"/>
                    </a:cubicBezTo>
                    <a:cubicBezTo>
                      <a:pt x="1618679" y="1612011"/>
                      <a:pt x="1761935" y="1571149"/>
                      <a:pt x="1898237" y="1512665"/>
                    </a:cubicBezTo>
                    <a:cubicBezTo>
                      <a:pt x="2010442" y="1464564"/>
                      <a:pt x="2117503" y="1405128"/>
                      <a:pt x="2229136" y="1355598"/>
                    </a:cubicBezTo>
                    <a:cubicBezTo>
                      <a:pt x="2322481" y="1314164"/>
                      <a:pt x="2418969" y="1280160"/>
                      <a:pt x="2512314" y="1238631"/>
                    </a:cubicBezTo>
                    <a:cubicBezTo>
                      <a:pt x="2599087" y="1199960"/>
                      <a:pt x="2683193" y="1154811"/>
                      <a:pt x="2758535" y="1096994"/>
                    </a:cubicBezTo>
                    <a:cubicBezTo>
                      <a:pt x="2825020" y="1046035"/>
                      <a:pt x="2883789" y="985837"/>
                      <a:pt x="2935510" y="919925"/>
                    </a:cubicBezTo>
                    <a:cubicBezTo>
                      <a:pt x="2992184" y="847725"/>
                      <a:pt x="3039904" y="769144"/>
                      <a:pt x="3081719" y="687419"/>
                    </a:cubicBezTo>
                    <a:cubicBezTo>
                      <a:pt x="3138297" y="576739"/>
                      <a:pt x="3314129" y="116776"/>
                      <a:pt x="3356800" y="0"/>
                    </a:cubicBezTo>
                  </a:path>
                </a:pathLst>
              </a:custGeom>
              <a:noFill/>
              <a:ln w="9525" cap="rnd">
                <a:solidFill>
                  <a:schemeClr val="accent2">
                    <a:alpha val="35000"/>
                  </a:schemeClr>
                </a:solidFill>
                <a:prstDash val="lgDash"/>
                <a:round/>
              </a:ln>
            </p:spPr>
            <p:txBody>
              <a:bodyPr rtlCol="0" anchor="ctr"/>
              <a:lstStyle/>
              <a:p>
                <a:endParaRPr lang="en-US"/>
              </a:p>
            </p:txBody>
          </p:sp>
        </p:grpSp>
        <p:sp>
          <p:nvSpPr>
            <p:cNvPr id="195" name="Freeform: Shape 194">
              <a:extLst>
                <a:ext uri="{FF2B5EF4-FFF2-40B4-BE49-F238E27FC236}">
                  <a16:creationId xmlns:a16="http://schemas.microsoft.com/office/drawing/2014/main" id="{70F10725-9148-4570-8439-58EED6B7BA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80400" y="5197178"/>
              <a:ext cx="4211600" cy="1660822"/>
            </a:xfrm>
            <a:custGeom>
              <a:avLst/>
              <a:gdLst>
                <a:gd name="connsiteX0" fmla="*/ 4211600 w 4211600"/>
                <a:gd name="connsiteY0" fmla="*/ 0 h 1660822"/>
                <a:gd name="connsiteX1" fmla="*/ 4211600 w 4211600"/>
                <a:gd name="connsiteY1" fmla="*/ 58430 h 1660822"/>
                <a:gd name="connsiteX2" fmla="*/ 4136524 w 4211600"/>
                <a:gd name="connsiteY2" fmla="*/ 208808 h 1660822"/>
                <a:gd name="connsiteX3" fmla="*/ 3973354 w 4211600"/>
                <a:gd name="connsiteY3" fmla="*/ 437313 h 1660822"/>
                <a:gd name="connsiteX4" fmla="*/ 3884746 w 4211600"/>
                <a:gd name="connsiteY4" fmla="*/ 553613 h 1660822"/>
                <a:gd name="connsiteX5" fmla="*/ 3849435 w 4211600"/>
                <a:gd name="connsiteY5" fmla="*/ 603143 h 1660822"/>
                <a:gd name="connsiteX6" fmla="*/ 3661849 w 4211600"/>
                <a:gd name="connsiteY6" fmla="*/ 819075 h 1660822"/>
                <a:gd name="connsiteX7" fmla="*/ 3402589 w 4211600"/>
                <a:gd name="connsiteY7" fmla="*/ 952996 h 1660822"/>
                <a:gd name="connsiteX8" fmla="*/ 3130202 w 4211600"/>
                <a:gd name="connsiteY8" fmla="*/ 1023386 h 1660822"/>
                <a:gd name="connsiteX9" fmla="*/ 2914657 w 4211600"/>
                <a:gd name="connsiteY9" fmla="*/ 1068058 h 1660822"/>
                <a:gd name="connsiteX10" fmla="*/ 2582149 w 4211600"/>
                <a:gd name="connsiteY10" fmla="*/ 1138924 h 1660822"/>
                <a:gd name="connsiteX11" fmla="*/ 2483958 w 4211600"/>
                <a:gd name="connsiteY11" fmla="*/ 1162356 h 1660822"/>
                <a:gd name="connsiteX12" fmla="*/ 2123750 w 4211600"/>
                <a:gd name="connsiteY12" fmla="*/ 1238651 h 1660822"/>
                <a:gd name="connsiteX13" fmla="*/ 1761444 w 4211600"/>
                <a:gd name="connsiteY13" fmla="*/ 1273417 h 1660822"/>
                <a:gd name="connsiteX14" fmla="*/ 1608382 w 4211600"/>
                <a:gd name="connsiteY14" fmla="*/ 1284466 h 1660822"/>
                <a:gd name="connsiteX15" fmla="*/ 999942 w 4211600"/>
                <a:gd name="connsiteY15" fmla="*/ 1354284 h 1660822"/>
                <a:gd name="connsiteX16" fmla="*/ 484705 w 4211600"/>
                <a:gd name="connsiteY16" fmla="*/ 1450487 h 1660822"/>
                <a:gd name="connsiteX17" fmla="*/ 113310 w 4211600"/>
                <a:gd name="connsiteY17" fmla="*/ 1613700 h 1660822"/>
                <a:gd name="connsiteX18" fmla="*/ 39668 w 4211600"/>
                <a:gd name="connsiteY18" fmla="*/ 1660822 h 1660822"/>
                <a:gd name="connsiteX19" fmla="*/ 0 w 4211600"/>
                <a:gd name="connsiteY19" fmla="*/ 1660822 h 1660822"/>
                <a:gd name="connsiteX20" fmla="*/ 96701 w 4211600"/>
                <a:gd name="connsiteY20" fmla="*/ 1598934 h 1660822"/>
                <a:gd name="connsiteX21" fmla="*/ 474335 w 4211600"/>
                <a:gd name="connsiteY21" fmla="*/ 1433056 h 1660822"/>
                <a:gd name="connsiteX22" fmla="*/ 994299 w 4211600"/>
                <a:gd name="connsiteY22" fmla="*/ 1335806 h 1660822"/>
                <a:gd name="connsiteX23" fmla="*/ 1605231 w 4211600"/>
                <a:gd name="connsiteY23" fmla="*/ 1265702 h 1660822"/>
                <a:gd name="connsiteX24" fmla="*/ 1758819 w 4211600"/>
                <a:gd name="connsiteY24" fmla="*/ 1254558 h 1660822"/>
                <a:gd name="connsiteX25" fmla="*/ 2118106 w 4211600"/>
                <a:gd name="connsiteY25" fmla="*/ 1220077 h 1660822"/>
                <a:gd name="connsiteX26" fmla="*/ 2475557 w 4211600"/>
                <a:gd name="connsiteY26" fmla="*/ 1144353 h 1660822"/>
                <a:gd name="connsiteX27" fmla="*/ 2573878 w 4211600"/>
                <a:gd name="connsiteY27" fmla="*/ 1120827 h 1660822"/>
                <a:gd name="connsiteX28" fmla="*/ 2907437 w 4211600"/>
                <a:gd name="connsiteY28" fmla="*/ 1049675 h 1660822"/>
                <a:gd name="connsiteX29" fmla="*/ 3122589 w 4211600"/>
                <a:gd name="connsiteY29" fmla="*/ 1005098 h 1660822"/>
                <a:gd name="connsiteX30" fmla="*/ 3391169 w 4211600"/>
                <a:gd name="connsiteY30" fmla="*/ 935756 h 1660822"/>
                <a:gd name="connsiteX31" fmla="*/ 3642290 w 4211600"/>
                <a:gd name="connsiteY31" fmla="*/ 806216 h 1660822"/>
                <a:gd name="connsiteX32" fmla="*/ 3825937 w 4211600"/>
                <a:gd name="connsiteY32" fmla="*/ 594475 h 1660822"/>
                <a:gd name="connsiteX33" fmla="*/ 3861381 w 4211600"/>
                <a:gd name="connsiteY33" fmla="*/ 544755 h 1660822"/>
                <a:gd name="connsiteX34" fmla="*/ 3950381 w 4211600"/>
                <a:gd name="connsiteY34" fmla="*/ 427978 h 1660822"/>
                <a:gd name="connsiteX35" fmla="*/ 4112370 w 4211600"/>
                <a:gd name="connsiteY35" fmla="*/ 201378 h 1660822"/>
                <a:gd name="connsiteX36" fmla="*/ 4195989 w 4211600"/>
                <a:gd name="connsiteY36" fmla="*/ 33834 h 1660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4211600" h="1660822">
                  <a:moveTo>
                    <a:pt x="4211600" y="0"/>
                  </a:moveTo>
                  <a:lnTo>
                    <a:pt x="4211600" y="58430"/>
                  </a:lnTo>
                  <a:lnTo>
                    <a:pt x="4136524" y="208808"/>
                  </a:lnTo>
                  <a:cubicBezTo>
                    <a:pt x="4089791" y="287770"/>
                    <a:pt x="4030588" y="363780"/>
                    <a:pt x="3973354" y="437313"/>
                  </a:cubicBezTo>
                  <a:cubicBezTo>
                    <a:pt x="3943819" y="475222"/>
                    <a:pt x="3913231" y="514465"/>
                    <a:pt x="3884746" y="553613"/>
                  </a:cubicBezTo>
                  <a:cubicBezTo>
                    <a:pt x="3872801" y="569996"/>
                    <a:pt x="3861119" y="586569"/>
                    <a:pt x="3849435" y="603143"/>
                  </a:cubicBezTo>
                  <a:cubicBezTo>
                    <a:pt x="3796665" y="678009"/>
                    <a:pt x="3742187" y="755352"/>
                    <a:pt x="3661849" y="819075"/>
                  </a:cubicBezTo>
                  <a:cubicBezTo>
                    <a:pt x="3596214" y="871176"/>
                    <a:pt x="3509050" y="916230"/>
                    <a:pt x="3402589" y="952996"/>
                  </a:cubicBezTo>
                  <a:cubicBezTo>
                    <a:pt x="3312406" y="984048"/>
                    <a:pt x="3215660" y="1005003"/>
                    <a:pt x="3130202" y="1023386"/>
                  </a:cubicBezTo>
                  <a:cubicBezTo>
                    <a:pt x="3058529" y="1038816"/>
                    <a:pt x="2985412" y="1053675"/>
                    <a:pt x="2914657" y="1068058"/>
                  </a:cubicBezTo>
                  <a:cubicBezTo>
                    <a:pt x="2805176" y="1090251"/>
                    <a:pt x="2692021" y="1113207"/>
                    <a:pt x="2582149" y="1138924"/>
                  </a:cubicBezTo>
                  <a:cubicBezTo>
                    <a:pt x="2549330" y="1146639"/>
                    <a:pt x="2516644" y="1154450"/>
                    <a:pt x="2483958" y="1162356"/>
                  </a:cubicBezTo>
                  <a:cubicBezTo>
                    <a:pt x="2367257" y="1190550"/>
                    <a:pt x="2246621" y="1219601"/>
                    <a:pt x="2123750" y="1238651"/>
                  </a:cubicBezTo>
                  <a:cubicBezTo>
                    <a:pt x="2004294" y="1257129"/>
                    <a:pt x="1880769" y="1265416"/>
                    <a:pt x="1761444" y="1273417"/>
                  </a:cubicBezTo>
                  <a:cubicBezTo>
                    <a:pt x="1711167" y="1276751"/>
                    <a:pt x="1659184" y="1280275"/>
                    <a:pt x="1608382" y="1284466"/>
                  </a:cubicBezTo>
                  <a:cubicBezTo>
                    <a:pt x="1408589" y="1300944"/>
                    <a:pt x="1214570" y="1325805"/>
                    <a:pt x="999942" y="1354284"/>
                  </a:cubicBezTo>
                  <a:cubicBezTo>
                    <a:pt x="826403" y="1377240"/>
                    <a:pt x="647744" y="1400957"/>
                    <a:pt x="484705" y="1450487"/>
                  </a:cubicBezTo>
                  <a:cubicBezTo>
                    <a:pt x="355831" y="1489635"/>
                    <a:pt x="231387" y="1544374"/>
                    <a:pt x="113310" y="1613700"/>
                  </a:cubicBezTo>
                  <a:lnTo>
                    <a:pt x="39668" y="1660822"/>
                  </a:lnTo>
                  <a:lnTo>
                    <a:pt x="0" y="1660822"/>
                  </a:lnTo>
                  <a:lnTo>
                    <a:pt x="96701" y="1598934"/>
                  </a:lnTo>
                  <a:cubicBezTo>
                    <a:pt x="216635" y="1528533"/>
                    <a:pt x="343196" y="1472919"/>
                    <a:pt x="474335" y="1433056"/>
                  </a:cubicBezTo>
                  <a:cubicBezTo>
                    <a:pt x="639999" y="1382669"/>
                    <a:pt x="820102" y="1358856"/>
                    <a:pt x="994299" y="1335806"/>
                  </a:cubicBezTo>
                  <a:cubicBezTo>
                    <a:pt x="1210239" y="1307231"/>
                    <a:pt x="1404650" y="1282275"/>
                    <a:pt x="1605231" y="1265702"/>
                  </a:cubicBezTo>
                  <a:cubicBezTo>
                    <a:pt x="1656428" y="1261511"/>
                    <a:pt x="1708411" y="1257987"/>
                    <a:pt x="1758819" y="1254558"/>
                  </a:cubicBezTo>
                  <a:cubicBezTo>
                    <a:pt x="1877487" y="1246557"/>
                    <a:pt x="2000094" y="1238365"/>
                    <a:pt x="2118106" y="1220077"/>
                  </a:cubicBezTo>
                  <a:cubicBezTo>
                    <a:pt x="2239531" y="1201313"/>
                    <a:pt x="2359513" y="1172357"/>
                    <a:pt x="2475557" y="1144353"/>
                  </a:cubicBezTo>
                  <a:cubicBezTo>
                    <a:pt x="2508243" y="1136448"/>
                    <a:pt x="2541060" y="1128542"/>
                    <a:pt x="2573878" y="1120827"/>
                  </a:cubicBezTo>
                  <a:cubicBezTo>
                    <a:pt x="2684276" y="1094919"/>
                    <a:pt x="2797694" y="1071963"/>
                    <a:pt x="2907437" y="1049675"/>
                  </a:cubicBezTo>
                  <a:cubicBezTo>
                    <a:pt x="2978061" y="1035387"/>
                    <a:pt x="3051178" y="1020528"/>
                    <a:pt x="3122589" y="1005098"/>
                  </a:cubicBezTo>
                  <a:cubicBezTo>
                    <a:pt x="3206997" y="986810"/>
                    <a:pt x="3302823" y="966141"/>
                    <a:pt x="3391169" y="935756"/>
                  </a:cubicBezTo>
                  <a:cubicBezTo>
                    <a:pt x="3494479" y="900132"/>
                    <a:pt x="3578886" y="856508"/>
                    <a:pt x="3642290" y="806216"/>
                  </a:cubicBezTo>
                  <a:cubicBezTo>
                    <a:pt x="3720133" y="744303"/>
                    <a:pt x="3773953" y="668103"/>
                    <a:pt x="3825937" y="594475"/>
                  </a:cubicBezTo>
                  <a:cubicBezTo>
                    <a:pt x="3837621" y="577902"/>
                    <a:pt x="3849435" y="561233"/>
                    <a:pt x="3861381" y="544755"/>
                  </a:cubicBezTo>
                  <a:cubicBezTo>
                    <a:pt x="3889997" y="505416"/>
                    <a:pt x="3920715" y="465983"/>
                    <a:pt x="3950381" y="427978"/>
                  </a:cubicBezTo>
                  <a:cubicBezTo>
                    <a:pt x="4007353" y="354921"/>
                    <a:pt x="4066163" y="279388"/>
                    <a:pt x="4112370" y="201378"/>
                  </a:cubicBezTo>
                  <a:cubicBezTo>
                    <a:pt x="4144662" y="146800"/>
                    <a:pt x="4170785" y="89364"/>
                    <a:pt x="4195989" y="33834"/>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pic>
        <p:nvPicPr>
          <p:cNvPr id="15" name="Audio 14">
            <a:hlinkClick r:id="" action="ppaction://media"/>
            <a:extLst>
              <a:ext uri="{FF2B5EF4-FFF2-40B4-BE49-F238E27FC236}">
                <a16:creationId xmlns:a16="http://schemas.microsoft.com/office/drawing/2014/main" id="{EA73B1D9-5428-6342-BFC7-78DFFD59E9CE}"/>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63300" y="5829300"/>
            <a:ext cx="812800" cy="812800"/>
          </a:xfrm>
          <a:prstGeom prst="rect">
            <a:avLst/>
          </a:prstGeom>
        </p:spPr>
      </p:pic>
      <p:pic>
        <p:nvPicPr>
          <p:cNvPr id="19" name="Picture 18" descr="Text&#10;&#10;Description automatically generated with medium confidence">
            <a:extLst>
              <a:ext uri="{FF2B5EF4-FFF2-40B4-BE49-F238E27FC236}">
                <a16:creationId xmlns:a16="http://schemas.microsoft.com/office/drawing/2014/main" id="{BB8F3BD7-7E8F-0F4F-9652-8DBCD07A4275}"/>
              </a:ext>
            </a:extLst>
          </p:cNvPr>
          <p:cNvPicPr>
            <a:picLocks noChangeAspect="1"/>
          </p:cNvPicPr>
          <p:nvPr/>
        </p:nvPicPr>
        <p:blipFill>
          <a:blip r:embed="rId8"/>
          <a:stretch>
            <a:fillRect/>
          </a:stretch>
        </p:blipFill>
        <p:spPr>
          <a:xfrm>
            <a:off x="-8096" y="6274881"/>
            <a:ext cx="2561515" cy="617007"/>
          </a:xfrm>
          <a:prstGeom prst="rect">
            <a:avLst/>
          </a:prstGeom>
        </p:spPr>
      </p:pic>
    </p:spTree>
    <p:extLst>
      <p:ext uri="{BB962C8B-B14F-4D97-AF65-F5344CB8AC3E}">
        <p14:creationId xmlns:p14="http://schemas.microsoft.com/office/powerpoint/2010/main" val="3202868124"/>
      </p:ext>
    </p:extLst>
  </p:cSld>
  <p:clrMapOvr>
    <a:masterClrMapping/>
  </p:clrMapOvr>
  <mc:AlternateContent xmlns:mc="http://schemas.openxmlformats.org/markup-compatibility/2006">
    <mc:Choice xmlns:p14="http://schemas.microsoft.com/office/powerpoint/2010/main" Requires="p14">
      <p:transition spd="slow" p14:dur="2000" advTm="15304"/>
    </mc:Choice>
    <mc:Fallback>
      <p:transition spd="slow" advTm="1530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5A9CA7-1B80-9043-B921-598287D2BF04}"/>
              </a:ext>
            </a:extLst>
          </p:cNvPr>
          <p:cNvSpPr>
            <a:spLocks noGrp="1"/>
          </p:cNvSpPr>
          <p:nvPr>
            <p:ph type="title"/>
          </p:nvPr>
        </p:nvSpPr>
        <p:spPr/>
        <p:txBody>
          <a:bodyPr>
            <a:normAutofit fontScale="90000"/>
          </a:bodyPr>
          <a:lstStyle/>
          <a:p>
            <a:r>
              <a:rPr lang="en-US" dirty="0"/>
              <a:t>What does the SEN Code of Practice 2014 say about record keeping?</a:t>
            </a:r>
          </a:p>
        </p:txBody>
      </p:sp>
      <p:sp>
        <p:nvSpPr>
          <p:cNvPr id="3" name="Content Placeholder 2">
            <a:extLst>
              <a:ext uri="{FF2B5EF4-FFF2-40B4-BE49-F238E27FC236}">
                <a16:creationId xmlns:a16="http://schemas.microsoft.com/office/drawing/2014/main" id="{DDFA82BE-9D09-DC49-8BC0-49D4E51E619C}"/>
              </a:ext>
            </a:extLst>
          </p:cNvPr>
          <p:cNvSpPr>
            <a:spLocks noGrp="1"/>
          </p:cNvSpPr>
          <p:nvPr>
            <p:ph idx="1"/>
          </p:nvPr>
        </p:nvSpPr>
        <p:spPr/>
        <p:txBody>
          <a:bodyPr>
            <a:normAutofit fontScale="70000" lnSpcReduction="20000"/>
          </a:bodyPr>
          <a:lstStyle/>
          <a:p>
            <a:r>
              <a:rPr lang="en-US" dirty="0"/>
              <a:t>It is for schools to decide their own approach in record keeping for SEN pupils.</a:t>
            </a:r>
          </a:p>
          <a:p>
            <a:r>
              <a:rPr lang="en-US" dirty="0"/>
              <a:t>The provision made for SEN pupils should be recorded accurately and kept up to date.</a:t>
            </a:r>
          </a:p>
          <a:p>
            <a:r>
              <a:rPr lang="en-US" dirty="0"/>
              <a:t>OFSTED will expect to see evidence of pupil progress, what outcomes are expected and a well informed approach to the monitoring and evaluation of the SEN support provided.</a:t>
            </a:r>
          </a:p>
          <a:p>
            <a:r>
              <a:rPr lang="en-US" dirty="0"/>
              <a:t>Schools should record:</a:t>
            </a:r>
          </a:p>
          <a:p>
            <a:pPr lvl="1"/>
            <a:r>
              <a:rPr lang="en-US" dirty="0"/>
              <a:t>Additional or different provision for the pupil</a:t>
            </a:r>
          </a:p>
          <a:p>
            <a:pPr lvl="1"/>
            <a:r>
              <a:rPr lang="en-US" dirty="0"/>
              <a:t>Accurate information about the pupil’s SEN</a:t>
            </a:r>
          </a:p>
          <a:p>
            <a:pPr lvl="1"/>
            <a:r>
              <a:rPr lang="en-US" dirty="0"/>
              <a:t>The provision provided for the pupil including teaching strategies and the impact of this support</a:t>
            </a:r>
          </a:p>
          <a:p>
            <a:pPr lvl="1"/>
            <a:r>
              <a:rPr lang="en-US" dirty="0"/>
              <a:t>Any involvement of specialists and when</a:t>
            </a:r>
          </a:p>
          <a:p>
            <a:pPr lvl="1"/>
            <a:endParaRPr lang="en-US" dirty="0"/>
          </a:p>
          <a:p>
            <a:pPr marL="0" indent="0">
              <a:buNone/>
            </a:pPr>
            <a:r>
              <a:rPr lang="en-US" b="1" dirty="0"/>
              <a:t>This information should be shared readily with parents and be accessible to them.</a:t>
            </a:r>
          </a:p>
          <a:p>
            <a:pPr lvl="1"/>
            <a:endParaRPr lang="en-US" dirty="0"/>
          </a:p>
        </p:txBody>
      </p:sp>
      <p:pic>
        <p:nvPicPr>
          <p:cNvPr id="6" name="Audio 5">
            <a:hlinkClick r:id="" action="ppaction://media"/>
            <a:extLst>
              <a:ext uri="{FF2B5EF4-FFF2-40B4-BE49-F238E27FC236}">
                <a16:creationId xmlns:a16="http://schemas.microsoft.com/office/drawing/2014/main" id="{DA2FC325-1D8E-EB49-A480-2195C2A5A5F7}"/>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63300" y="5829300"/>
            <a:ext cx="812800" cy="812800"/>
          </a:xfrm>
          <a:prstGeom prst="rect">
            <a:avLst/>
          </a:prstGeom>
        </p:spPr>
      </p:pic>
      <p:pic>
        <p:nvPicPr>
          <p:cNvPr id="7" name="Picture 6" descr="Text&#10;&#10;Description automatically generated with medium confidence">
            <a:extLst>
              <a:ext uri="{FF2B5EF4-FFF2-40B4-BE49-F238E27FC236}">
                <a16:creationId xmlns:a16="http://schemas.microsoft.com/office/drawing/2014/main" id="{44E9F910-36D9-8E43-AB0D-EF26491389C5}"/>
              </a:ext>
            </a:extLst>
          </p:cNvPr>
          <p:cNvPicPr>
            <a:picLocks noChangeAspect="1"/>
          </p:cNvPicPr>
          <p:nvPr/>
        </p:nvPicPr>
        <p:blipFill>
          <a:blip r:embed="rId6"/>
          <a:stretch>
            <a:fillRect/>
          </a:stretch>
        </p:blipFill>
        <p:spPr>
          <a:xfrm>
            <a:off x="-8096" y="6274881"/>
            <a:ext cx="2561515" cy="617007"/>
          </a:xfrm>
          <a:prstGeom prst="rect">
            <a:avLst/>
          </a:prstGeom>
        </p:spPr>
      </p:pic>
    </p:spTree>
    <p:extLst>
      <p:ext uri="{BB962C8B-B14F-4D97-AF65-F5344CB8AC3E}">
        <p14:creationId xmlns:p14="http://schemas.microsoft.com/office/powerpoint/2010/main" val="2268673923"/>
      </p:ext>
    </p:extLst>
  </p:cSld>
  <p:clrMapOvr>
    <a:masterClrMapping/>
  </p:clrMapOvr>
  <mc:AlternateContent xmlns:mc="http://schemas.openxmlformats.org/markup-compatibility/2006">
    <mc:Choice xmlns:p14="http://schemas.microsoft.com/office/powerpoint/2010/main" Requires="p14">
      <p:transition spd="slow" p14:dur="2000" advTm="31357"/>
    </mc:Choice>
    <mc:Fallback>
      <p:transition spd="slow" advTm="3135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CDE897-E118-DB43-AF66-FF37FFE85C50}"/>
              </a:ext>
            </a:extLst>
          </p:cNvPr>
          <p:cNvSpPr>
            <a:spLocks noGrp="1"/>
          </p:cNvSpPr>
          <p:nvPr>
            <p:ph type="title"/>
          </p:nvPr>
        </p:nvSpPr>
        <p:spPr/>
        <p:txBody>
          <a:bodyPr/>
          <a:lstStyle/>
          <a:p>
            <a:r>
              <a:rPr lang="en-US" dirty="0"/>
              <a:t>We record this information in a POP</a:t>
            </a:r>
          </a:p>
        </p:txBody>
      </p:sp>
      <p:sp>
        <p:nvSpPr>
          <p:cNvPr id="3" name="Content Placeholder 2">
            <a:extLst>
              <a:ext uri="{FF2B5EF4-FFF2-40B4-BE49-F238E27FC236}">
                <a16:creationId xmlns:a16="http://schemas.microsoft.com/office/drawing/2014/main" id="{042885A5-F984-864F-ABEB-47016D133A8C}"/>
              </a:ext>
            </a:extLst>
          </p:cNvPr>
          <p:cNvSpPr>
            <a:spLocks noGrp="1"/>
          </p:cNvSpPr>
          <p:nvPr>
            <p:ph idx="1"/>
          </p:nvPr>
        </p:nvSpPr>
        <p:spPr>
          <a:xfrm>
            <a:off x="300789" y="1443789"/>
            <a:ext cx="11694695" cy="5049086"/>
          </a:xfrm>
        </p:spPr>
        <p:txBody>
          <a:bodyPr>
            <a:normAutofit fontScale="85000" lnSpcReduction="20000"/>
          </a:bodyPr>
          <a:lstStyle/>
          <a:p>
            <a:r>
              <a:rPr lang="en-US" dirty="0"/>
              <a:t>A POP is short for </a:t>
            </a:r>
            <a:r>
              <a:rPr lang="en-US" b="1" dirty="0"/>
              <a:t>P</a:t>
            </a:r>
            <a:r>
              <a:rPr lang="en-US" dirty="0"/>
              <a:t>upil </a:t>
            </a:r>
            <a:r>
              <a:rPr lang="en-US" b="1" dirty="0"/>
              <a:t>O</a:t>
            </a:r>
            <a:r>
              <a:rPr lang="en-US" dirty="0"/>
              <a:t>verview of </a:t>
            </a:r>
            <a:r>
              <a:rPr lang="en-US" b="1" dirty="0"/>
              <a:t>P</a:t>
            </a:r>
            <a:r>
              <a:rPr lang="en-US" dirty="0"/>
              <a:t>rovision</a:t>
            </a:r>
          </a:p>
          <a:p>
            <a:r>
              <a:rPr lang="en-US" dirty="0"/>
              <a:t>It contains:</a:t>
            </a:r>
          </a:p>
          <a:p>
            <a:pPr lvl="1"/>
            <a:r>
              <a:rPr lang="en-US" dirty="0"/>
              <a:t> your child’s information about their strengths and challenges, </a:t>
            </a:r>
          </a:p>
          <a:p>
            <a:pPr lvl="1"/>
            <a:r>
              <a:rPr lang="en-US" dirty="0"/>
              <a:t>the professionals involved in your child’s care, </a:t>
            </a:r>
          </a:p>
          <a:p>
            <a:pPr lvl="1"/>
            <a:r>
              <a:rPr lang="en-US" dirty="0"/>
              <a:t>The support in place for your child:</a:t>
            </a:r>
          </a:p>
          <a:p>
            <a:pPr lvl="2"/>
            <a:r>
              <a:rPr lang="en-US" dirty="0"/>
              <a:t>In the classroom</a:t>
            </a:r>
          </a:p>
          <a:p>
            <a:pPr lvl="2"/>
            <a:r>
              <a:rPr lang="en-US" dirty="0"/>
              <a:t>In groups including interventions they take part in</a:t>
            </a:r>
          </a:p>
          <a:p>
            <a:pPr lvl="2"/>
            <a:r>
              <a:rPr lang="en-US" dirty="0"/>
              <a:t>On an individual basis</a:t>
            </a:r>
          </a:p>
          <a:p>
            <a:pPr lvl="1"/>
            <a:r>
              <a:rPr lang="en-US" dirty="0"/>
              <a:t>A review of the support in place for each term of the year by the adults in class, yourselves and your child</a:t>
            </a:r>
          </a:p>
          <a:p>
            <a:pPr lvl="1"/>
            <a:r>
              <a:rPr lang="en-US" dirty="0"/>
              <a:t>Your child’s attendance will also be recorded on the document as well as their attainment through the year</a:t>
            </a:r>
          </a:p>
          <a:p>
            <a:r>
              <a:rPr lang="en-US" dirty="0"/>
              <a:t>The POP is a working document which means it is constantly changing throughout the year</a:t>
            </a:r>
          </a:p>
        </p:txBody>
      </p:sp>
      <p:pic>
        <p:nvPicPr>
          <p:cNvPr id="4" name="Audio 3">
            <a:hlinkClick r:id="" action="ppaction://media"/>
            <a:extLst>
              <a:ext uri="{FF2B5EF4-FFF2-40B4-BE49-F238E27FC236}">
                <a16:creationId xmlns:a16="http://schemas.microsoft.com/office/drawing/2014/main" id="{1FB3955F-B212-F749-86E0-3111C539871C}"/>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63300" y="5829300"/>
            <a:ext cx="812800" cy="812800"/>
          </a:xfrm>
          <a:prstGeom prst="rect">
            <a:avLst/>
          </a:prstGeom>
        </p:spPr>
      </p:pic>
      <p:pic>
        <p:nvPicPr>
          <p:cNvPr id="5" name="Picture 4" descr="Text&#10;&#10;Description automatically generated with medium confidence">
            <a:extLst>
              <a:ext uri="{FF2B5EF4-FFF2-40B4-BE49-F238E27FC236}">
                <a16:creationId xmlns:a16="http://schemas.microsoft.com/office/drawing/2014/main" id="{DAE3B3E6-8374-8344-9796-725BF7A53789}"/>
              </a:ext>
            </a:extLst>
          </p:cNvPr>
          <p:cNvPicPr>
            <a:picLocks noChangeAspect="1"/>
          </p:cNvPicPr>
          <p:nvPr/>
        </p:nvPicPr>
        <p:blipFill>
          <a:blip r:embed="rId6"/>
          <a:stretch>
            <a:fillRect/>
          </a:stretch>
        </p:blipFill>
        <p:spPr>
          <a:xfrm>
            <a:off x="-8096" y="6274881"/>
            <a:ext cx="2561515" cy="617007"/>
          </a:xfrm>
          <a:prstGeom prst="rect">
            <a:avLst/>
          </a:prstGeom>
        </p:spPr>
      </p:pic>
    </p:spTree>
    <p:extLst>
      <p:ext uri="{BB962C8B-B14F-4D97-AF65-F5344CB8AC3E}">
        <p14:creationId xmlns:p14="http://schemas.microsoft.com/office/powerpoint/2010/main" val="2517921596"/>
      </p:ext>
    </p:extLst>
  </p:cSld>
  <p:clrMapOvr>
    <a:masterClrMapping/>
  </p:clrMapOvr>
  <mc:AlternateContent xmlns:mc="http://schemas.openxmlformats.org/markup-compatibility/2006">
    <mc:Choice xmlns:p14="http://schemas.microsoft.com/office/powerpoint/2010/main" Requires="p14">
      <p:transition spd="slow" p14:dur="2000" advTm="55273"/>
    </mc:Choice>
    <mc:Fallback>
      <p:transition spd="slow" advTm="5527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9FE501-832B-554E-B60E-00AFBDBED8CB}"/>
              </a:ext>
            </a:extLst>
          </p:cNvPr>
          <p:cNvSpPr>
            <a:spLocks noGrp="1"/>
          </p:cNvSpPr>
          <p:nvPr>
            <p:ph type="title"/>
          </p:nvPr>
        </p:nvSpPr>
        <p:spPr/>
        <p:txBody>
          <a:bodyPr/>
          <a:lstStyle/>
          <a:p>
            <a:r>
              <a:rPr lang="en-US" dirty="0"/>
              <a:t>Your child’s information on the POP</a:t>
            </a:r>
          </a:p>
        </p:txBody>
      </p:sp>
      <p:pic>
        <p:nvPicPr>
          <p:cNvPr id="5" name="Content Placeholder 4" descr="Table&#10;&#10;Description automatically generated">
            <a:extLst>
              <a:ext uri="{FF2B5EF4-FFF2-40B4-BE49-F238E27FC236}">
                <a16:creationId xmlns:a16="http://schemas.microsoft.com/office/drawing/2014/main" id="{937EDF33-63B0-1244-B8DC-3A617FFAD7E7}"/>
              </a:ext>
            </a:extLst>
          </p:cNvPr>
          <p:cNvPicPr>
            <a:picLocks noGrp="1" noChangeAspect="1"/>
          </p:cNvPicPr>
          <p:nvPr>
            <p:ph idx="1"/>
          </p:nvPr>
        </p:nvPicPr>
        <p:blipFill>
          <a:blip r:embed="rId5"/>
          <a:stretch>
            <a:fillRect/>
          </a:stretch>
        </p:blipFill>
        <p:spPr>
          <a:xfrm>
            <a:off x="326626" y="1690688"/>
            <a:ext cx="9000331" cy="2486025"/>
          </a:xfrm>
        </p:spPr>
      </p:pic>
      <p:pic>
        <p:nvPicPr>
          <p:cNvPr id="7" name="Picture 6" descr="Table&#10;&#10;Description automatically generated">
            <a:extLst>
              <a:ext uri="{FF2B5EF4-FFF2-40B4-BE49-F238E27FC236}">
                <a16:creationId xmlns:a16="http://schemas.microsoft.com/office/drawing/2014/main" id="{2E34C6B6-C114-964B-886F-6CC3C9C91B7B}"/>
              </a:ext>
            </a:extLst>
          </p:cNvPr>
          <p:cNvPicPr>
            <a:picLocks noChangeAspect="1"/>
          </p:cNvPicPr>
          <p:nvPr/>
        </p:nvPicPr>
        <p:blipFill>
          <a:blip r:embed="rId6"/>
          <a:stretch>
            <a:fillRect/>
          </a:stretch>
        </p:blipFill>
        <p:spPr>
          <a:xfrm>
            <a:off x="2210594" y="4525168"/>
            <a:ext cx="9686794" cy="2093913"/>
          </a:xfrm>
          <a:prstGeom prst="rect">
            <a:avLst/>
          </a:prstGeom>
        </p:spPr>
      </p:pic>
      <p:pic>
        <p:nvPicPr>
          <p:cNvPr id="9" name="Audio 8">
            <a:hlinkClick r:id="" action="ppaction://media"/>
            <a:extLst>
              <a:ext uri="{FF2B5EF4-FFF2-40B4-BE49-F238E27FC236}">
                <a16:creationId xmlns:a16="http://schemas.microsoft.com/office/drawing/2014/main" id="{01BCE4FC-E13A-D243-9624-5ACB144A6C3E}"/>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63300" y="5829300"/>
            <a:ext cx="812800" cy="812800"/>
          </a:xfrm>
          <a:prstGeom prst="rect">
            <a:avLst/>
          </a:prstGeom>
        </p:spPr>
      </p:pic>
      <p:pic>
        <p:nvPicPr>
          <p:cNvPr id="10" name="Picture 9" descr="Text&#10;&#10;Description automatically generated with medium confidence">
            <a:extLst>
              <a:ext uri="{FF2B5EF4-FFF2-40B4-BE49-F238E27FC236}">
                <a16:creationId xmlns:a16="http://schemas.microsoft.com/office/drawing/2014/main" id="{D803C0D1-04D7-8F44-A4D6-A33BD0D74A1A}"/>
              </a:ext>
            </a:extLst>
          </p:cNvPr>
          <p:cNvPicPr>
            <a:picLocks noChangeAspect="1"/>
          </p:cNvPicPr>
          <p:nvPr/>
        </p:nvPicPr>
        <p:blipFill>
          <a:blip r:embed="rId8"/>
          <a:stretch>
            <a:fillRect/>
          </a:stretch>
        </p:blipFill>
        <p:spPr>
          <a:xfrm>
            <a:off x="-8096" y="6274881"/>
            <a:ext cx="2561515" cy="617007"/>
          </a:xfrm>
          <a:prstGeom prst="rect">
            <a:avLst/>
          </a:prstGeom>
        </p:spPr>
      </p:pic>
    </p:spTree>
    <p:extLst>
      <p:ext uri="{BB962C8B-B14F-4D97-AF65-F5344CB8AC3E}">
        <p14:creationId xmlns:p14="http://schemas.microsoft.com/office/powerpoint/2010/main" val="3739049576"/>
      </p:ext>
    </p:extLst>
  </p:cSld>
  <p:clrMapOvr>
    <a:masterClrMapping/>
  </p:clrMapOvr>
  <mc:AlternateContent xmlns:mc="http://schemas.openxmlformats.org/markup-compatibility/2006">
    <mc:Choice xmlns:p14="http://schemas.microsoft.com/office/powerpoint/2010/main" Requires="p14">
      <p:transition spd="slow" p14:dur="2000" advTm="58162"/>
    </mc:Choice>
    <mc:Fallback>
      <p:transition spd="slow" advTm="5816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8651CFA9-6065-4243-AC48-858E35978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13" name="Rectangle 12">
            <a:extLst>
              <a:ext uri="{FF2B5EF4-FFF2-40B4-BE49-F238E27FC236}">
                <a16:creationId xmlns:a16="http://schemas.microsoft.com/office/drawing/2014/main" id="{37962AE0-6A1C-4B76-9D52-10E5E6D7D3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grpSp>
        <p:nvGrpSpPr>
          <p:cNvPr id="15" name="Top Left">
            <a:extLst>
              <a:ext uri="{FF2B5EF4-FFF2-40B4-BE49-F238E27FC236}">
                <a16:creationId xmlns:a16="http://schemas.microsoft.com/office/drawing/2014/main" id="{14EB9E3B-CE4C-46EA-B8D1-457317C0A4E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849" y="-3086"/>
            <a:ext cx="2198951" cy="3349518"/>
            <a:chOff x="10849" y="-3086"/>
            <a:chExt cx="2198951" cy="3349518"/>
          </a:xfrm>
        </p:grpSpPr>
        <p:sp>
          <p:nvSpPr>
            <p:cNvPr id="16" name="Freeform: Shape 15">
              <a:extLst>
                <a:ext uri="{FF2B5EF4-FFF2-40B4-BE49-F238E27FC236}">
                  <a16:creationId xmlns:a16="http://schemas.microsoft.com/office/drawing/2014/main" id="{4CB367B6-341F-47A1-9AE3-03CDEA5762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692844" y="-3086"/>
              <a:ext cx="1326111" cy="597603"/>
            </a:xfrm>
            <a:custGeom>
              <a:avLst/>
              <a:gdLst>
                <a:gd name="connsiteX0" fmla="*/ 741051 w 1482102"/>
                <a:gd name="connsiteY0" fmla="*/ 0 h 679363"/>
                <a:gd name="connsiteX1" fmla="*/ 1473822 w 1482102"/>
                <a:gd name="connsiteY1" fmla="*/ 597226 h 679363"/>
                <a:gd name="connsiteX2" fmla="*/ 1482102 w 1482102"/>
                <a:gd name="connsiteY2" fmla="*/ 679363 h 679363"/>
                <a:gd name="connsiteX3" fmla="*/ 0 w 1482102"/>
                <a:gd name="connsiteY3" fmla="*/ 679363 h 679363"/>
                <a:gd name="connsiteX4" fmla="*/ 8280 w 1482102"/>
                <a:gd name="connsiteY4" fmla="*/ 597226 h 679363"/>
                <a:gd name="connsiteX5" fmla="*/ 741051 w 1482102"/>
                <a:gd name="connsiteY5" fmla="*/ 0 h 679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2102" h="679363">
                  <a:moveTo>
                    <a:pt x="741051" y="0"/>
                  </a:moveTo>
                  <a:cubicBezTo>
                    <a:pt x="1102506" y="0"/>
                    <a:pt x="1404077" y="256390"/>
                    <a:pt x="1473822" y="597226"/>
                  </a:cubicBezTo>
                  <a:lnTo>
                    <a:pt x="1482102" y="679363"/>
                  </a:lnTo>
                  <a:lnTo>
                    <a:pt x="0" y="679363"/>
                  </a:lnTo>
                  <a:lnTo>
                    <a:pt x="8280" y="597226"/>
                  </a:lnTo>
                  <a:cubicBezTo>
                    <a:pt x="78025" y="256390"/>
                    <a:pt x="379596" y="0"/>
                    <a:pt x="74105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tx1">
                    <a:lumMod val="65000"/>
                    <a:lumOff val="35000"/>
                  </a:schemeClr>
                </a:solidFill>
                <a:latin typeface="AvenirNext LT Pro Medium" panose="020B0504020202020204" pitchFamily="34" charset="0"/>
              </a:endParaRPr>
            </a:p>
          </p:txBody>
        </p:sp>
        <p:sp>
          <p:nvSpPr>
            <p:cNvPr id="17" name="Freeform: Shape 16">
              <a:extLst>
                <a:ext uri="{FF2B5EF4-FFF2-40B4-BE49-F238E27FC236}">
                  <a16:creationId xmlns:a16="http://schemas.microsoft.com/office/drawing/2014/main" id="{2CDB48FD-56C1-4CEE-9116-55FC83D955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394" y="15241"/>
              <a:ext cx="2190406" cy="3331191"/>
            </a:xfrm>
            <a:custGeom>
              <a:avLst/>
              <a:gdLst>
                <a:gd name="connsiteX0" fmla="*/ 0 w 3296088"/>
                <a:gd name="connsiteY0" fmla="*/ 5012722 h 5012722"/>
                <a:gd name="connsiteX1" fmla="*/ 244031 w 3296088"/>
                <a:gd name="connsiteY1" fmla="*/ 4820222 h 5012722"/>
                <a:gd name="connsiteX2" fmla="*/ 729234 w 3296088"/>
                <a:gd name="connsiteY2" fmla="*/ 4360641 h 5012722"/>
                <a:gd name="connsiteX3" fmla="*/ 881444 w 3296088"/>
                <a:gd name="connsiteY3" fmla="*/ 4173950 h 5012722"/>
                <a:gd name="connsiteX4" fmla="*/ 1151287 w 3296088"/>
                <a:gd name="connsiteY4" fmla="*/ 3972877 h 5012722"/>
                <a:gd name="connsiteX5" fmla="*/ 1498664 w 3296088"/>
                <a:gd name="connsiteY5" fmla="*/ 3786188 h 5012722"/>
                <a:gd name="connsiteX6" fmla="*/ 1716881 w 3296088"/>
                <a:gd name="connsiteY6" fmla="*/ 3674174 h 5012722"/>
                <a:gd name="connsiteX7" fmla="*/ 1913573 w 3296088"/>
                <a:gd name="connsiteY7" fmla="*/ 3477387 h 5012722"/>
                <a:gd name="connsiteX8" fmla="*/ 2167700 w 3296088"/>
                <a:gd name="connsiteY8" fmla="*/ 3042190 h 5012722"/>
                <a:gd name="connsiteX9" fmla="*/ 2273903 w 3296088"/>
                <a:gd name="connsiteY9" fmla="*/ 2775014 h 5012722"/>
                <a:gd name="connsiteX10" fmla="*/ 2463356 w 3296088"/>
                <a:gd name="connsiteY10" fmla="*/ 2335530 h 5012722"/>
                <a:gd name="connsiteX11" fmla="*/ 2741866 w 3296088"/>
                <a:gd name="connsiteY11" fmla="*/ 1982248 h 5012722"/>
                <a:gd name="connsiteX12" fmla="*/ 2985897 w 3296088"/>
                <a:gd name="connsiteY12" fmla="*/ 1634681 h 5012722"/>
                <a:gd name="connsiteX13" fmla="*/ 3212687 w 3296088"/>
                <a:gd name="connsiteY13" fmla="*/ 1226820 h 5012722"/>
                <a:gd name="connsiteX14" fmla="*/ 3281553 w 3296088"/>
                <a:gd name="connsiteY14" fmla="*/ 959644 h 5012722"/>
                <a:gd name="connsiteX15" fmla="*/ 3295936 w 3296088"/>
                <a:gd name="connsiteY15" fmla="*/ 701135 h 5012722"/>
                <a:gd name="connsiteX16" fmla="*/ 3267266 w 3296088"/>
                <a:gd name="connsiteY16" fmla="*/ 436817 h 5012722"/>
                <a:gd name="connsiteX17" fmla="*/ 3105341 w 3296088"/>
                <a:gd name="connsiteY17" fmla="*/ 0 h 5012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296088" h="5012722">
                  <a:moveTo>
                    <a:pt x="0" y="5012722"/>
                  </a:moveTo>
                  <a:cubicBezTo>
                    <a:pt x="81820" y="4949095"/>
                    <a:pt x="163544" y="4885468"/>
                    <a:pt x="244031" y="4820222"/>
                  </a:cubicBezTo>
                  <a:cubicBezTo>
                    <a:pt x="417671" y="4679633"/>
                    <a:pt x="589883" y="4535139"/>
                    <a:pt x="729234" y="4360641"/>
                  </a:cubicBezTo>
                  <a:cubicBezTo>
                    <a:pt x="779431" y="4297776"/>
                    <a:pt x="825818" y="4231958"/>
                    <a:pt x="881444" y="4173950"/>
                  </a:cubicBezTo>
                  <a:cubicBezTo>
                    <a:pt x="959358" y="4092607"/>
                    <a:pt x="1054799" y="4031075"/>
                    <a:pt x="1151287" y="3972877"/>
                  </a:cubicBezTo>
                  <a:cubicBezTo>
                    <a:pt x="1263968" y="3904964"/>
                    <a:pt x="1379315" y="3841337"/>
                    <a:pt x="1498664" y="3786188"/>
                  </a:cubicBezTo>
                  <a:cubicBezTo>
                    <a:pt x="1573149" y="3751802"/>
                    <a:pt x="1649159" y="3720179"/>
                    <a:pt x="1716881" y="3674174"/>
                  </a:cubicBezTo>
                  <a:cubicBezTo>
                    <a:pt x="1794034" y="3621691"/>
                    <a:pt x="1856708" y="3551492"/>
                    <a:pt x="1913573" y="3477387"/>
                  </a:cubicBezTo>
                  <a:cubicBezTo>
                    <a:pt x="2016157" y="3343751"/>
                    <a:pt x="2099024" y="3196114"/>
                    <a:pt x="2167700" y="3042190"/>
                  </a:cubicBezTo>
                  <a:cubicBezTo>
                    <a:pt x="2206752" y="2954655"/>
                    <a:pt x="2241233" y="2865215"/>
                    <a:pt x="2273903" y="2775014"/>
                  </a:cubicBezTo>
                  <a:cubicBezTo>
                    <a:pt x="2328482" y="2624423"/>
                    <a:pt x="2379440" y="2471642"/>
                    <a:pt x="2463356" y="2335530"/>
                  </a:cubicBezTo>
                  <a:cubicBezTo>
                    <a:pt x="2542127" y="2207705"/>
                    <a:pt x="2647855" y="2099501"/>
                    <a:pt x="2741866" y="1982248"/>
                  </a:cubicBezTo>
                  <a:cubicBezTo>
                    <a:pt x="2830449" y="1871758"/>
                    <a:pt x="2908554" y="1753362"/>
                    <a:pt x="2985897" y="1634681"/>
                  </a:cubicBezTo>
                  <a:cubicBezTo>
                    <a:pt x="3071146" y="1503902"/>
                    <a:pt x="3156395" y="1372172"/>
                    <a:pt x="3212687" y="1226820"/>
                  </a:cubicBezTo>
                  <a:cubicBezTo>
                    <a:pt x="3246025" y="1140809"/>
                    <a:pt x="3268790" y="1051084"/>
                    <a:pt x="3281553" y="959644"/>
                  </a:cubicBezTo>
                  <a:cubicBezTo>
                    <a:pt x="3293555" y="874014"/>
                    <a:pt x="3296888" y="787527"/>
                    <a:pt x="3295936" y="701135"/>
                  </a:cubicBezTo>
                  <a:cubicBezTo>
                    <a:pt x="3294888" y="612172"/>
                    <a:pt x="3289268" y="523018"/>
                    <a:pt x="3267266" y="436817"/>
                  </a:cubicBezTo>
                  <a:cubicBezTo>
                    <a:pt x="3227832" y="282416"/>
                    <a:pt x="3105341" y="0"/>
                    <a:pt x="3105341" y="0"/>
                  </a:cubicBezTo>
                </a:path>
              </a:pathLst>
            </a:custGeom>
            <a:noFill/>
            <a:ln w="9525" cap="rnd">
              <a:solidFill>
                <a:schemeClr val="accent2">
                  <a:alpha val="50000"/>
                </a:schemeClr>
              </a:solidFill>
              <a:prstDash val="lgDash"/>
              <a:round/>
            </a:ln>
          </p:spPr>
          <p:txBody>
            <a:bodyPr rtlCol="0" anchor="ctr"/>
            <a:lstStyle/>
            <a:p>
              <a:endParaRPr lang="en-US"/>
            </a:p>
          </p:txBody>
        </p:sp>
        <p:sp>
          <p:nvSpPr>
            <p:cNvPr id="18" name="Freeform: Shape 17">
              <a:extLst>
                <a:ext uri="{FF2B5EF4-FFF2-40B4-BE49-F238E27FC236}">
                  <a16:creationId xmlns:a16="http://schemas.microsoft.com/office/drawing/2014/main" id="{EE572BE7-B4C1-4594-8834-E91C625D40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49" y="15178"/>
              <a:ext cx="1978674" cy="3074959"/>
            </a:xfrm>
            <a:custGeom>
              <a:avLst/>
              <a:gdLst>
                <a:gd name="connsiteX0" fmla="*/ 0 w 2977477"/>
                <a:gd name="connsiteY0" fmla="*/ 4627150 h 4627149"/>
                <a:gd name="connsiteX1" fmla="*/ 275082 w 2977477"/>
                <a:gd name="connsiteY1" fmla="*/ 4341590 h 4627149"/>
                <a:gd name="connsiteX2" fmla="*/ 502825 w 2977477"/>
                <a:gd name="connsiteY2" fmla="*/ 4054126 h 4627149"/>
                <a:gd name="connsiteX3" fmla="*/ 666179 w 2977477"/>
                <a:gd name="connsiteY3" fmla="*/ 3890677 h 4627149"/>
                <a:gd name="connsiteX4" fmla="*/ 864203 w 2977477"/>
                <a:gd name="connsiteY4" fmla="*/ 3675983 h 4627149"/>
                <a:gd name="connsiteX5" fmla="*/ 982599 w 2977477"/>
                <a:gd name="connsiteY5" fmla="*/ 3557492 h 4627149"/>
                <a:gd name="connsiteX6" fmla="*/ 1188244 w 2977477"/>
                <a:gd name="connsiteY6" fmla="*/ 3329654 h 4627149"/>
                <a:gd name="connsiteX7" fmla="*/ 1344740 w 2977477"/>
                <a:gd name="connsiteY7" fmla="*/ 3146774 h 4627149"/>
                <a:gd name="connsiteX8" fmla="*/ 1470755 w 2977477"/>
                <a:gd name="connsiteY8" fmla="*/ 2984659 h 4627149"/>
                <a:gd name="connsiteX9" fmla="*/ 1657636 w 2977477"/>
                <a:gd name="connsiteY9" fmla="*/ 2670239 h 4627149"/>
                <a:gd name="connsiteX10" fmla="*/ 1762887 w 2977477"/>
                <a:gd name="connsiteY10" fmla="*/ 2473547 h 4627149"/>
                <a:gd name="connsiteX11" fmla="*/ 1866710 w 2977477"/>
                <a:gd name="connsiteY11" fmla="*/ 2290667 h 4627149"/>
                <a:gd name="connsiteX12" fmla="*/ 2106263 w 2977477"/>
                <a:gd name="connsiteY12" fmla="*/ 2030254 h 4627149"/>
                <a:gd name="connsiteX13" fmla="*/ 2277237 w 2977477"/>
                <a:gd name="connsiteY13" fmla="*/ 1859185 h 4627149"/>
                <a:gd name="connsiteX14" fmla="*/ 2499455 w 2977477"/>
                <a:gd name="connsiteY14" fmla="*/ 1656207 h 4627149"/>
                <a:gd name="connsiteX15" fmla="*/ 2707100 w 2977477"/>
                <a:gd name="connsiteY15" fmla="*/ 1390269 h 4627149"/>
                <a:gd name="connsiteX16" fmla="*/ 2812352 w 2977477"/>
                <a:gd name="connsiteY16" fmla="*/ 1230916 h 4627149"/>
                <a:gd name="connsiteX17" fmla="*/ 2898172 w 2977477"/>
                <a:gd name="connsiteY17" fmla="*/ 1036987 h 4627149"/>
                <a:gd name="connsiteX18" fmla="*/ 2963228 w 2977477"/>
                <a:gd name="connsiteY18" fmla="*/ 850011 h 4627149"/>
                <a:gd name="connsiteX19" fmla="*/ 2977325 w 2977477"/>
                <a:gd name="connsiteY19" fmla="*/ 745427 h 4627149"/>
                <a:gd name="connsiteX20" fmla="*/ 2929509 w 2977477"/>
                <a:gd name="connsiteY20" fmla="*/ 480155 h 4627149"/>
                <a:gd name="connsiteX21" fmla="*/ 2563082 w 2977477"/>
                <a:gd name="connsiteY21" fmla="*/ 0 h 4627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977477" h="4627149">
                  <a:moveTo>
                    <a:pt x="0" y="4627150"/>
                  </a:moveTo>
                  <a:cubicBezTo>
                    <a:pt x="79820" y="4552283"/>
                    <a:pt x="203835" y="4424648"/>
                    <a:pt x="275082" y="4341590"/>
                  </a:cubicBezTo>
                  <a:cubicBezTo>
                    <a:pt x="354711" y="4248722"/>
                    <a:pt x="421005" y="4145090"/>
                    <a:pt x="502825" y="4054126"/>
                  </a:cubicBezTo>
                  <a:cubicBezTo>
                    <a:pt x="554355" y="3996881"/>
                    <a:pt x="612362" y="3945827"/>
                    <a:pt x="666179" y="3890677"/>
                  </a:cubicBezTo>
                  <a:cubicBezTo>
                    <a:pt x="734187" y="3821049"/>
                    <a:pt x="796671" y="3746183"/>
                    <a:pt x="864203" y="3675983"/>
                  </a:cubicBezTo>
                  <a:cubicBezTo>
                    <a:pt x="902875" y="3635788"/>
                    <a:pt x="943642" y="3597593"/>
                    <a:pt x="982599" y="3557492"/>
                  </a:cubicBezTo>
                  <a:cubicBezTo>
                    <a:pt x="1053941" y="3484150"/>
                    <a:pt x="1121378" y="3407093"/>
                    <a:pt x="1188244" y="3329654"/>
                  </a:cubicBezTo>
                  <a:cubicBezTo>
                    <a:pt x="1240631" y="3268885"/>
                    <a:pt x="1293495" y="3208496"/>
                    <a:pt x="1344740" y="3146774"/>
                  </a:cubicBezTo>
                  <a:cubicBezTo>
                    <a:pt x="1388459" y="3094101"/>
                    <a:pt x="1431512" y="3040761"/>
                    <a:pt x="1470755" y="2984659"/>
                  </a:cubicBezTo>
                  <a:cubicBezTo>
                    <a:pt x="1540764" y="2884646"/>
                    <a:pt x="1598771" y="2777109"/>
                    <a:pt x="1657636" y="2670239"/>
                  </a:cubicBezTo>
                  <a:cubicBezTo>
                    <a:pt x="1693545" y="2605088"/>
                    <a:pt x="1728502" y="2539460"/>
                    <a:pt x="1762887" y="2473547"/>
                  </a:cubicBezTo>
                  <a:cubicBezTo>
                    <a:pt x="1795367" y="2411349"/>
                    <a:pt x="1826419" y="2348103"/>
                    <a:pt x="1866710" y="2290667"/>
                  </a:cubicBezTo>
                  <a:cubicBezTo>
                    <a:pt x="1934623" y="2193893"/>
                    <a:pt x="2022729" y="2114169"/>
                    <a:pt x="2106263" y="2030254"/>
                  </a:cubicBezTo>
                  <a:cubicBezTo>
                    <a:pt x="2163128" y="1973104"/>
                    <a:pt x="2218182" y="1914049"/>
                    <a:pt x="2277237" y="1859185"/>
                  </a:cubicBezTo>
                  <a:cubicBezTo>
                    <a:pt x="2350770" y="1790891"/>
                    <a:pt x="2430304" y="1728978"/>
                    <a:pt x="2499455" y="1656207"/>
                  </a:cubicBezTo>
                  <a:cubicBezTo>
                    <a:pt x="2576989" y="1574578"/>
                    <a:pt x="2641568" y="1481900"/>
                    <a:pt x="2707100" y="1390269"/>
                  </a:cubicBezTo>
                  <a:cubicBezTo>
                    <a:pt x="2744153" y="1338453"/>
                    <a:pt x="2781586" y="1286732"/>
                    <a:pt x="2812352" y="1230916"/>
                  </a:cubicBezTo>
                  <a:cubicBezTo>
                    <a:pt x="2846546" y="1168908"/>
                    <a:pt x="2872550" y="1102900"/>
                    <a:pt x="2898172" y="1036987"/>
                  </a:cubicBezTo>
                  <a:cubicBezTo>
                    <a:pt x="2922175" y="975455"/>
                    <a:pt x="2948273" y="914305"/>
                    <a:pt x="2963228" y="850011"/>
                  </a:cubicBezTo>
                  <a:cubicBezTo>
                    <a:pt x="2971229" y="815626"/>
                    <a:pt x="2976563" y="780764"/>
                    <a:pt x="2977325" y="745427"/>
                  </a:cubicBezTo>
                  <a:cubicBezTo>
                    <a:pt x="2979230" y="654844"/>
                    <a:pt x="2963323" y="564261"/>
                    <a:pt x="2929509" y="480155"/>
                  </a:cubicBezTo>
                  <a:cubicBezTo>
                    <a:pt x="2851309" y="285655"/>
                    <a:pt x="2563082" y="0"/>
                    <a:pt x="2563082" y="0"/>
                  </a:cubicBezTo>
                </a:path>
              </a:pathLst>
            </a:custGeom>
            <a:noFill/>
            <a:ln w="9525" cap="rnd">
              <a:solidFill>
                <a:schemeClr val="accent2">
                  <a:alpha val="50000"/>
                </a:schemeClr>
              </a:solidFill>
              <a:prstDash val="lgDash"/>
              <a:round/>
            </a:ln>
          </p:spPr>
          <p:txBody>
            <a:bodyPr rtlCol="0" anchor="ctr"/>
            <a:lstStyle/>
            <a:p>
              <a:endParaRPr lang="en-US"/>
            </a:p>
          </p:txBody>
        </p:sp>
        <p:sp>
          <p:nvSpPr>
            <p:cNvPr id="19" name="Freeform: Shape 18">
              <a:extLst>
                <a:ext uri="{FF2B5EF4-FFF2-40B4-BE49-F238E27FC236}">
                  <a16:creationId xmlns:a16="http://schemas.microsoft.com/office/drawing/2014/main" id="{A5F74776-5590-4693-B9BE-CB2F7780B76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5092" y="15178"/>
              <a:ext cx="1566146" cy="2737264"/>
            </a:xfrm>
            <a:custGeom>
              <a:avLst/>
              <a:gdLst>
                <a:gd name="connsiteX0" fmla="*/ 1707071 w 2356712"/>
                <a:gd name="connsiteY0" fmla="*/ 0 h 4118991"/>
                <a:gd name="connsiteX1" fmla="*/ 1824514 w 2356712"/>
                <a:gd name="connsiteY1" fmla="*/ 244697 h 4118991"/>
                <a:gd name="connsiteX2" fmla="*/ 1908715 w 2356712"/>
                <a:gd name="connsiteY2" fmla="*/ 328994 h 4118991"/>
                <a:gd name="connsiteX3" fmla="*/ 2226469 w 2356712"/>
                <a:gd name="connsiteY3" fmla="*/ 603695 h 4118991"/>
                <a:gd name="connsiteX4" fmla="*/ 2355628 w 2356712"/>
                <a:gd name="connsiteY4" fmla="*/ 900494 h 4118991"/>
                <a:gd name="connsiteX5" fmla="*/ 2281428 w 2356712"/>
                <a:gd name="connsiteY5" fmla="*/ 1206913 h 4118991"/>
                <a:gd name="connsiteX6" fmla="*/ 2092452 w 2356712"/>
                <a:gd name="connsiteY6" fmla="*/ 1460659 h 4118991"/>
                <a:gd name="connsiteX7" fmla="*/ 1834039 w 2356712"/>
                <a:gd name="connsiteY7" fmla="*/ 1625822 h 4118991"/>
                <a:gd name="connsiteX8" fmla="*/ 1558862 w 2356712"/>
                <a:gd name="connsiteY8" fmla="*/ 1743075 h 4118991"/>
                <a:gd name="connsiteX9" fmla="*/ 1386554 w 2356712"/>
                <a:gd name="connsiteY9" fmla="*/ 1869948 h 4118991"/>
                <a:gd name="connsiteX10" fmla="*/ 1271683 w 2356712"/>
                <a:gd name="connsiteY10" fmla="*/ 2073402 h 4118991"/>
                <a:gd name="connsiteX11" fmla="*/ 1178338 w 2356712"/>
                <a:gd name="connsiteY11" fmla="*/ 2355914 h 4118991"/>
                <a:gd name="connsiteX12" fmla="*/ 1113758 w 2356712"/>
                <a:gd name="connsiteY12" fmla="*/ 2578513 h 4118991"/>
                <a:gd name="connsiteX13" fmla="*/ 1034796 w 2356712"/>
                <a:gd name="connsiteY13" fmla="*/ 2834640 h 4118991"/>
                <a:gd name="connsiteX14" fmla="*/ 905637 w 2356712"/>
                <a:gd name="connsiteY14" fmla="*/ 3081242 h 4118991"/>
                <a:gd name="connsiteX15" fmla="*/ 793147 w 2356712"/>
                <a:gd name="connsiteY15" fmla="*/ 3258407 h 4118991"/>
                <a:gd name="connsiteX16" fmla="*/ 546735 w 2356712"/>
                <a:gd name="connsiteY16" fmla="*/ 3571970 h 4118991"/>
                <a:gd name="connsiteX17" fmla="*/ 346996 w 2356712"/>
                <a:gd name="connsiteY17" fmla="*/ 3771900 h 4118991"/>
                <a:gd name="connsiteX18" fmla="*/ 174689 w 2356712"/>
                <a:gd name="connsiteY18" fmla="*/ 3944207 h 4118991"/>
                <a:gd name="connsiteX19" fmla="*/ 0 w 2356712"/>
                <a:gd name="connsiteY19" fmla="*/ 4118991 h 41189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356712" h="4118991">
                  <a:moveTo>
                    <a:pt x="1707071" y="0"/>
                  </a:moveTo>
                  <a:cubicBezTo>
                    <a:pt x="1715357" y="22098"/>
                    <a:pt x="1812608" y="224409"/>
                    <a:pt x="1824514" y="244697"/>
                  </a:cubicBezTo>
                  <a:cubicBezTo>
                    <a:pt x="1844802" y="279273"/>
                    <a:pt x="1876996" y="304324"/>
                    <a:pt x="1908715" y="328994"/>
                  </a:cubicBezTo>
                  <a:cubicBezTo>
                    <a:pt x="2019967" y="415195"/>
                    <a:pt x="2137886" y="494633"/>
                    <a:pt x="2226469" y="603695"/>
                  </a:cubicBezTo>
                  <a:cubicBezTo>
                    <a:pt x="2296287" y="689610"/>
                    <a:pt x="2347817" y="790480"/>
                    <a:pt x="2355628" y="900494"/>
                  </a:cubicBezTo>
                  <a:cubicBezTo>
                    <a:pt x="2363248" y="1007078"/>
                    <a:pt x="2329910" y="1111187"/>
                    <a:pt x="2281428" y="1206913"/>
                  </a:cubicBezTo>
                  <a:cubicBezTo>
                    <a:pt x="2233422" y="1301877"/>
                    <a:pt x="2170938" y="1388936"/>
                    <a:pt x="2092452" y="1460659"/>
                  </a:cubicBezTo>
                  <a:cubicBezTo>
                    <a:pt x="2016538" y="1530001"/>
                    <a:pt x="1927765" y="1583436"/>
                    <a:pt x="1834039" y="1625822"/>
                  </a:cubicBezTo>
                  <a:cubicBezTo>
                    <a:pt x="1743075" y="1666970"/>
                    <a:pt x="1647730" y="1697736"/>
                    <a:pt x="1558862" y="1743075"/>
                  </a:cubicBezTo>
                  <a:cubicBezTo>
                    <a:pt x="1494758" y="1775841"/>
                    <a:pt x="1434275" y="1816132"/>
                    <a:pt x="1386554" y="1869948"/>
                  </a:cubicBezTo>
                  <a:cubicBezTo>
                    <a:pt x="1334548" y="1928622"/>
                    <a:pt x="1300544" y="2000345"/>
                    <a:pt x="1271683" y="2073402"/>
                  </a:cubicBezTo>
                  <a:cubicBezTo>
                    <a:pt x="1235202" y="2165699"/>
                    <a:pt x="1206722" y="2260759"/>
                    <a:pt x="1178338" y="2355914"/>
                  </a:cubicBezTo>
                  <a:cubicBezTo>
                    <a:pt x="1156240" y="2429923"/>
                    <a:pt x="1134237" y="2504028"/>
                    <a:pt x="1113758" y="2578513"/>
                  </a:cubicBezTo>
                  <a:cubicBezTo>
                    <a:pt x="1090041" y="2664714"/>
                    <a:pt x="1068134" y="2751678"/>
                    <a:pt x="1034796" y="2834640"/>
                  </a:cubicBezTo>
                  <a:cubicBezTo>
                    <a:pt x="1000125" y="2920841"/>
                    <a:pt x="953643" y="3001613"/>
                    <a:pt x="905637" y="3081242"/>
                  </a:cubicBezTo>
                  <a:cubicBezTo>
                    <a:pt x="869442" y="3141155"/>
                    <a:pt x="832295" y="3200400"/>
                    <a:pt x="793147" y="3258407"/>
                  </a:cubicBezTo>
                  <a:cubicBezTo>
                    <a:pt x="718661" y="3368802"/>
                    <a:pt x="637223" y="3474434"/>
                    <a:pt x="546735" y="3571970"/>
                  </a:cubicBezTo>
                  <a:cubicBezTo>
                    <a:pt x="482632" y="3641027"/>
                    <a:pt x="414147" y="3705797"/>
                    <a:pt x="346996" y="3771900"/>
                  </a:cubicBezTo>
                  <a:cubicBezTo>
                    <a:pt x="288989" y="3828764"/>
                    <a:pt x="232029" y="3886676"/>
                    <a:pt x="174689" y="3944207"/>
                  </a:cubicBezTo>
                  <a:cubicBezTo>
                    <a:pt x="116586" y="4002596"/>
                    <a:pt x="58293" y="4060698"/>
                    <a:pt x="0" y="4118991"/>
                  </a:cubicBezTo>
                </a:path>
              </a:pathLst>
            </a:custGeom>
            <a:noFill/>
            <a:ln w="9525" cap="rnd">
              <a:solidFill>
                <a:schemeClr val="accent2">
                  <a:alpha val="50000"/>
                </a:schemeClr>
              </a:solidFill>
              <a:prstDash val="lgDash"/>
              <a:round/>
            </a:ln>
          </p:spPr>
          <p:txBody>
            <a:bodyPr rtlCol="0" anchor="ctr"/>
            <a:lstStyle/>
            <a:p>
              <a:endParaRPr lang="en-US"/>
            </a:p>
          </p:txBody>
        </p:sp>
        <p:sp>
          <p:nvSpPr>
            <p:cNvPr id="20" name="Freeform: Shape 19">
              <a:extLst>
                <a:ext uri="{FF2B5EF4-FFF2-40B4-BE49-F238E27FC236}">
                  <a16:creationId xmlns:a16="http://schemas.microsoft.com/office/drawing/2014/main" id="{CABCF0F9-7EE2-4024-894D-8778AAABCED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49" y="15178"/>
              <a:ext cx="1368431" cy="2644975"/>
            </a:xfrm>
            <a:custGeom>
              <a:avLst/>
              <a:gdLst>
                <a:gd name="connsiteX0" fmla="*/ 0 w 2059193"/>
                <a:gd name="connsiteY0" fmla="*/ 3980116 h 3980116"/>
                <a:gd name="connsiteX1" fmla="*/ 471583 w 2059193"/>
                <a:gd name="connsiteY1" fmla="*/ 3515678 h 3980116"/>
                <a:gd name="connsiteX2" fmla="*/ 758666 w 2059193"/>
                <a:gd name="connsiteY2" fmla="*/ 3163824 h 3980116"/>
                <a:gd name="connsiteX3" fmla="*/ 940499 w 2059193"/>
                <a:gd name="connsiteY3" fmla="*/ 2780824 h 3980116"/>
                <a:gd name="connsiteX4" fmla="*/ 1055370 w 2059193"/>
                <a:gd name="connsiteY4" fmla="*/ 2242185 h 3980116"/>
                <a:gd name="connsiteX5" fmla="*/ 1136714 w 2059193"/>
                <a:gd name="connsiteY5" fmla="*/ 1878330 h 3980116"/>
                <a:gd name="connsiteX6" fmla="*/ 1246727 w 2059193"/>
                <a:gd name="connsiteY6" fmla="*/ 1562386 h 3980116"/>
                <a:gd name="connsiteX7" fmla="*/ 1378363 w 2059193"/>
                <a:gd name="connsiteY7" fmla="*/ 1430750 h 3980116"/>
                <a:gd name="connsiteX8" fmla="*/ 1691831 w 2059193"/>
                <a:gd name="connsiteY8" fmla="*/ 1394841 h 3980116"/>
                <a:gd name="connsiteX9" fmla="*/ 1914335 w 2059193"/>
                <a:gd name="connsiteY9" fmla="*/ 1323023 h 3980116"/>
                <a:gd name="connsiteX10" fmla="*/ 2055495 w 2059193"/>
                <a:gd name="connsiteY10" fmla="*/ 1098042 h 3980116"/>
                <a:gd name="connsiteX11" fmla="*/ 2033969 w 2059193"/>
                <a:gd name="connsiteY11" fmla="*/ 930497 h 3980116"/>
                <a:gd name="connsiteX12" fmla="*/ 1885664 w 2059193"/>
                <a:gd name="connsiteY12" fmla="*/ 760571 h 3980116"/>
                <a:gd name="connsiteX13" fmla="*/ 1636871 w 2059193"/>
                <a:gd name="connsiteY13" fmla="*/ 612172 h 3980116"/>
                <a:gd name="connsiteX14" fmla="*/ 1335405 w 2059193"/>
                <a:gd name="connsiteY14" fmla="*/ 459010 h 3980116"/>
                <a:gd name="connsiteX15" fmla="*/ 1234916 w 2059193"/>
                <a:gd name="connsiteY15" fmla="*/ 269939 h 3980116"/>
                <a:gd name="connsiteX16" fmla="*/ 1386935 w 2059193"/>
                <a:gd name="connsiteY16" fmla="*/ 0 h 39801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059193" h="3980116">
                  <a:moveTo>
                    <a:pt x="0" y="3980116"/>
                  </a:moveTo>
                  <a:cubicBezTo>
                    <a:pt x="91345" y="3889534"/>
                    <a:pt x="382715" y="3608737"/>
                    <a:pt x="471583" y="3515678"/>
                  </a:cubicBezTo>
                  <a:cubicBezTo>
                    <a:pt x="576358" y="3405949"/>
                    <a:pt x="675989" y="3290983"/>
                    <a:pt x="758666" y="3163824"/>
                  </a:cubicBezTo>
                  <a:cubicBezTo>
                    <a:pt x="836105" y="3044857"/>
                    <a:pt x="897445" y="2916079"/>
                    <a:pt x="940499" y="2780824"/>
                  </a:cubicBezTo>
                  <a:cubicBezTo>
                    <a:pt x="996315" y="2605754"/>
                    <a:pt x="1020985" y="2422874"/>
                    <a:pt x="1055370" y="2242185"/>
                  </a:cubicBezTo>
                  <a:cubicBezTo>
                    <a:pt x="1078611" y="2120075"/>
                    <a:pt x="1107472" y="1999107"/>
                    <a:pt x="1136714" y="1878330"/>
                  </a:cubicBezTo>
                  <a:cubicBezTo>
                    <a:pt x="1163098" y="1769174"/>
                    <a:pt x="1189482" y="1658588"/>
                    <a:pt x="1246727" y="1562386"/>
                  </a:cubicBezTo>
                  <a:cubicBezTo>
                    <a:pt x="1279208" y="1507808"/>
                    <a:pt x="1321689" y="1459039"/>
                    <a:pt x="1378363" y="1430750"/>
                  </a:cubicBezTo>
                  <a:cubicBezTo>
                    <a:pt x="1473327" y="1383221"/>
                    <a:pt x="1584865" y="1402652"/>
                    <a:pt x="1691831" y="1394841"/>
                  </a:cubicBezTo>
                  <a:cubicBezTo>
                    <a:pt x="1771079" y="1389031"/>
                    <a:pt x="1849279" y="1368266"/>
                    <a:pt x="1914335" y="1323023"/>
                  </a:cubicBezTo>
                  <a:cubicBezTo>
                    <a:pt x="1989963" y="1270445"/>
                    <a:pt x="2041493" y="1189101"/>
                    <a:pt x="2055495" y="1098042"/>
                  </a:cubicBezTo>
                  <a:cubicBezTo>
                    <a:pt x="2064258" y="1041178"/>
                    <a:pt x="2057591" y="982980"/>
                    <a:pt x="2033969" y="930497"/>
                  </a:cubicBezTo>
                  <a:cubicBezTo>
                    <a:pt x="2002727" y="861060"/>
                    <a:pt x="1945958" y="807625"/>
                    <a:pt x="1885664" y="760571"/>
                  </a:cubicBezTo>
                  <a:cubicBezTo>
                    <a:pt x="1809179" y="700945"/>
                    <a:pt x="1725549" y="651415"/>
                    <a:pt x="1636871" y="612172"/>
                  </a:cubicBezTo>
                  <a:cubicBezTo>
                    <a:pt x="1532763" y="566071"/>
                    <a:pt x="1421606" y="532543"/>
                    <a:pt x="1335405" y="459010"/>
                  </a:cubicBezTo>
                  <a:cubicBezTo>
                    <a:pt x="1277969" y="409956"/>
                    <a:pt x="1232059" y="344615"/>
                    <a:pt x="1234916" y="269939"/>
                  </a:cubicBezTo>
                  <a:cubicBezTo>
                    <a:pt x="1237012" y="211741"/>
                    <a:pt x="1386935" y="0"/>
                    <a:pt x="1386935" y="0"/>
                  </a:cubicBezTo>
                </a:path>
              </a:pathLst>
            </a:custGeom>
            <a:noFill/>
            <a:ln w="9525" cap="rnd">
              <a:solidFill>
                <a:schemeClr val="accent2">
                  <a:alpha val="50000"/>
                </a:schemeClr>
              </a:solidFill>
              <a:prstDash val="lgDash"/>
              <a:round/>
            </a:ln>
          </p:spPr>
          <p:txBody>
            <a:bodyPr rtlCol="0" anchor="ctr"/>
            <a:lstStyle/>
            <a:p>
              <a:endParaRPr lang="en-US"/>
            </a:p>
          </p:txBody>
        </p:sp>
        <p:sp>
          <p:nvSpPr>
            <p:cNvPr id="21" name="Freeform: Shape 20">
              <a:extLst>
                <a:ext uri="{FF2B5EF4-FFF2-40B4-BE49-F238E27FC236}">
                  <a16:creationId xmlns:a16="http://schemas.microsoft.com/office/drawing/2014/main" id="{B211483D-742A-4C7E-919E-36F0AE2C11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8825" y="543780"/>
              <a:ext cx="494287" cy="1905590"/>
            </a:xfrm>
            <a:custGeom>
              <a:avLst/>
              <a:gdLst>
                <a:gd name="connsiteX0" fmla="*/ 11144 w 743796"/>
                <a:gd name="connsiteY0" fmla="*/ 0 h 2867501"/>
                <a:gd name="connsiteX1" fmla="*/ 353663 w 743796"/>
                <a:gd name="connsiteY1" fmla="*/ 55245 h 2867501"/>
                <a:gd name="connsiteX2" fmla="*/ 571405 w 743796"/>
                <a:gd name="connsiteY2" fmla="*/ 179737 h 2867501"/>
                <a:gd name="connsiteX3" fmla="*/ 688658 w 743796"/>
                <a:gd name="connsiteY3" fmla="*/ 368808 h 2867501"/>
                <a:gd name="connsiteX4" fmla="*/ 731711 w 743796"/>
                <a:gd name="connsiteY4" fmla="*/ 612934 h 2867501"/>
                <a:gd name="connsiteX5" fmla="*/ 725233 w 743796"/>
                <a:gd name="connsiteY5" fmla="*/ 995648 h 2867501"/>
                <a:gd name="connsiteX6" fmla="*/ 742855 w 743796"/>
                <a:gd name="connsiteY6" fmla="*/ 1499330 h 2867501"/>
                <a:gd name="connsiteX7" fmla="*/ 707898 w 743796"/>
                <a:gd name="connsiteY7" fmla="*/ 1793081 h 2867501"/>
                <a:gd name="connsiteX8" fmla="*/ 633222 w 743796"/>
                <a:gd name="connsiteY8" fmla="*/ 2073592 h 2867501"/>
                <a:gd name="connsiteX9" fmla="*/ 404527 w 743796"/>
                <a:gd name="connsiteY9" fmla="*/ 2472404 h 2867501"/>
                <a:gd name="connsiteX10" fmla="*/ 0 w 743796"/>
                <a:gd name="connsiteY10" fmla="*/ 2867501 h 2867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43796" h="2867501">
                  <a:moveTo>
                    <a:pt x="11144" y="0"/>
                  </a:moveTo>
                  <a:cubicBezTo>
                    <a:pt x="101060" y="2953"/>
                    <a:pt x="268796" y="25146"/>
                    <a:pt x="353663" y="55245"/>
                  </a:cubicBezTo>
                  <a:cubicBezTo>
                    <a:pt x="433483" y="83534"/>
                    <a:pt x="510635" y="120967"/>
                    <a:pt x="571405" y="179737"/>
                  </a:cubicBezTo>
                  <a:cubicBezTo>
                    <a:pt x="625412" y="231934"/>
                    <a:pt x="663607" y="297942"/>
                    <a:pt x="688658" y="368808"/>
                  </a:cubicBezTo>
                  <a:cubicBezTo>
                    <a:pt x="716375" y="447103"/>
                    <a:pt x="727996" y="529876"/>
                    <a:pt x="731711" y="612934"/>
                  </a:cubicBezTo>
                  <a:cubicBezTo>
                    <a:pt x="737426" y="740474"/>
                    <a:pt x="724948" y="867918"/>
                    <a:pt x="725233" y="995648"/>
                  </a:cubicBezTo>
                  <a:cubicBezTo>
                    <a:pt x="725710" y="1163765"/>
                    <a:pt x="748665" y="1331309"/>
                    <a:pt x="742855" y="1499330"/>
                  </a:cubicBezTo>
                  <a:cubicBezTo>
                    <a:pt x="739426" y="1598009"/>
                    <a:pt x="725996" y="1696022"/>
                    <a:pt x="707898" y="1793081"/>
                  </a:cubicBezTo>
                  <a:cubicBezTo>
                    <a:pt x="690086" y="1888426"/>
                    <a:pt x="666845" y="1982724"/>
                    <a:pt x="633222" y="2073592"/>
                  </a:cubicBezTo>
                  <a:cubicBezTo>
                    <a:pt x="579692" y="2218182"/>
                    <a:pt x="499682" y="2351056"/>
                    <a:pt x="404527" y="2472404"/>
                  </a:cubicBezTo>
                  <a:cubicBezTo>
                    <a:pt x="266033" y="2648902"/>
                    <a:pt x="179642" y="2732818"/>
                    <a:pt x="0" y="2867501"/>
                  </a:cubicBezTo>
                </a:path>
              </a:pathLst>
            </a:custGeom>
            <a:noFill/>
            <a:ln w="9525" cap="rnd">
              <a:solidFill>
                <a:schemeClr val="accent2">
                  <a:alpha val="50000"/>
                </a:schemeClr>
              </a:solidFill>
              <a:prstDash val="lgDash"/>
              <a:round/>
            </a:ln>
          </p:spPr>
          <p:txBody>
            <a:bodyPr rtlCol="0" anchor="ctr"/>
            <a:lstStyle/>
            <a:p>
              <a:endParaRPr lang="en-US"/>
            </a:p>
          </p:txBody>
        </p:sp>
        <p:sp>
          <p:nvSpPr>
            <p:cNvPr id="22" name="Freeform: Shape 21">
              <a:extLst>
                <a:ext uri="{FF2B5EF4-FFF2-40B4-BE49-F238E27FC236}">
                  <a16:creationId xmlns:a16="http://schemas.microsoft.com/office/drawing/2014/main" id="{35A0B184-15A7-4BC0-AA97-3FE7981D6F6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49" y="672286"/>
              <a:ext cx="396930" cy="1690303"/>
            </a:xfrm>
            <a:custGeom>
              <a:avLst/>
              <a:gdLst>
                <a:gd name="connsiteX0" fmla="*/ 16478 w 597294"/>
                <a:gd name="connsiteY0" fmla="*/ 2079 h 2543540"/>
                <a:gd name="connsiteX1" fmla="*/ 299847 w 597294"/>
                <a:gd name="connsiteY1" fmla="*/ 53991 h 2543540"/>
                <a:gd name="connsiteX2" fmla="*/ 503206 w 597294"/>
                <a:gd name="connsiteY2" fmla="*/ 291354 h 2543540"/>
                <a:gd name="connsiteX3" fmla="*/ 525113 w 597294"/>
                <a:gd name="connsiteY3" fmla="*/ 724265 h 2543540"/>
                <a:gd name="connsiteX4" fmla="*/ 578930 w 597294"/>
                <a:gd name="connsiteY4" fmla="*/ 1117267 h 2543540"/>
                <a:gd name="connsiteX5" fmla="*/ 592931 w 597294"/>
                <a:gd name="connsiteY5" fmla="*/ 1476359 h 2543540"/>
                <a:gd name="connsiteX6" fmla="*/ 503206 w 597294"/>
                <a:gd name="connsiteY6" fmla="*/ 1859359 h 2543540"/>
                <a:gd name="connsiteX7" fmla="*/ 291846 w 597294"/>
                <a:gd name="connsiteY7" fmla="*/ 2250361 h 2543540"/>
                <a:gd name="connsiteX8" fmla="*/ 0 w 597294"/>
                <a:gd name="connsiteY8" fmla="*/ 2543540 h 2543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7294" h="2543540">
                  <a:moveTo>
                    <a:pt x="16478" y="2079"/>
                  </a:moveTo>
                  <a:cubicBezTo>
                    <a:pt x="101441" y="-6684"/>
                    <a:pt x="224885" y="12557"/>
                    <a:pt x="299847" y="53991"/>
                  </a:cubicBezTo>
                  <a:cubicBezTo>
                    <a:pt x="394240" y="106092"/>
                    <a:pt x="468440" y="189341"/>
                    <a:pt x="503206" y="291354"/>
                  </a:cubicBezTo>
                  <a:cubicBezTo>
                    <a:pt x="550069" y="429085"/>
                    <a:pt x="520827" y="577770"/>
                    <a:pt x="525113" y="724265"/>
                  </a:cubicBezTo>
                  <a:cubicBezTo>
                    <a:pt x="529019" y="856472"/>
                    <a:pt x="561118" y="986012"/>
                    <a:pt x="578930" y="1117267"/>
                  </a:cubicBezTo>
                  <a:cubicBezTo>
                    <a:pt x="595122" y="1236234"/>
                    <a:pt x="602742" y="1356630"/>
                    <a:pt x="592931" y="1476359"/>
                  </a:cubicBezTo>
                  <a:cubicBezTo>
                    <a:pt x="582073" y="1607709"/>
                    <a:pt x="549783" y="1736011"/>
                    <a:pt x="503206" y="1859359"/>
                  </a:cubicBezTo>
                  <a:cubicBezTo>
                    <a:pt x="450628" y="1998710"/>
                    <a:pt x="383857" y="2133298"/>
                    <a:pt x="291846" y="2250361"/>
                  </a:cubicBezTo>
                  <a:cubicBezTo>
                    <a:pt x="231553" y="2327132"/>
                    <a:pt x="73819" y="2479532"/>
                    <a:pt x="0" y="2543540"/>
                  </a:cubicBezTo>
                </a:path>
              </a:pathLst>
            </a:custGeom>
            <a:noFill/>
            <a:ln w="9525" cap="rnd">
              <a:solidFill>
                <a:schemeClr val="accent2">
                  <a:alpha val="50000"/>
                </a:schemeClr>
              </a:solidFill>
              <a:prstDash val="lgDash"/>
              <a:round/>
            </a:ln>
          </p:spPr>
          <p:txBody>
            <a:bodyPr rtlCol="0" anchor="ctr"/>
            <a:lstStyle/>
            <a:p>
              <a:endParaRPr lang="en-US"/>
            </a:p>
          </p:txBody>
        </p:sp>
        <p:sp>
          <p:nvSpPr>
            <p:cNvPr id="23" name="Freeform: Shape 22">
              <a:extLst>
                <a:ext uri="{FF2B5EF4-FFF2-40B4-BE49-F238E27FC236}">
                  <a16:creationId xmlns:a16="http://schemas.microsoft.com/office/drawing/2014/main" id="{D6B2FF9B-D612-4819-B6C9-5F67AEB83A9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3002" y="881264"/>
              <a:ext cx="258791" cy="1336561"/>
            </a:xfrm>
            <a:custGeom>
              <a:avLst/>
              <a:gdLst>
                <a:gd name="connsiteX0" fmla="*/ 0 w 389425"/>
                <a:gd name="connsiteY0" fmla="*/ 33 h 2011236"/>
                <a:gd name="connsiteX1" fmla="*/ 171260 w 389425"/>
                <a:gd name="connsiteY1" fmla="*/ 60326 h 2011236"/>
                <a:gd name="connsiteX2" fmla="*/ 211455 w 389425"/>
                <a:gd name="connsiteY2" fmla="*/ 221204 h 2011236"/>
                <a:gd name="connsiteX3" fmla="*/ 243078 w 389425"/>
                <a:gd name="connsiteY3" fmla="*/ 448089 h 2011236"/>
                <a:gd name="connsiteX4" fmla="*/ 346424 w 389425"/>
                <a:gd name="connsiteY4" fmla="*/ 789941 h 2011236"/>
                <a:gd name="connsiteX5" fmla="*/ 372237 w 389425"/>
                <a:gd name="connsiteY5" fmla="*/ 942151 h 2011236"/>
                <a:gd name="connsiteX6" fmla="*/ 386620 w 389425"/>
                <a:gd name="connsiteY6" fmla="*/ 1272478 h 2011236"/>
                <a:gd name="connsiteX7" fmla="*/ 280416 w 389425"/>
                <a:gd name="connsiteY7" fmla="*/ 1660241 h 2011236"/>
                <a:gd name="connsiteX8" fmla="*/ 151257 w 389425"/>
                <a:gd name="connsiteY8" fmla="*/ 1844073 h 2011236"/>
                <a:gd name="connsiteX9" fmla="*/ 1905 w 389425"/>
                <a:gd name="connsiteY9" fmla="*/ 2011237 h 2011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89425" h="2011236">
                  <a:moveTo>
                    <a:pt x="0" y="33"/>
                  </a:moveTo>
                  <a:cubicBezTo>
                    <a:pt x="57912" y="-824"/>
                    <a:pt x="136112" y="14892"/>
                    <a:pt x="171260" y="60326"/>
                  </a:cubicBezTo>
                  <a:cubicBezTo>
                    <a:pt x="205645" y="104903"/>
                    <a:pt x="207740" y="164244"/>
                    <a:pt x="211455" y="221204"/>
                  </a:cubicBezTo>
                  <a:cubicBezTo>
                    <a:pt x="216408" y="297594"/>
                    <a:pt x="225838" y="373604"/>
                    <a:pt x="243078" y="448089"/>
                  </a:cubicBezTo>
                  <a:cubicBezTo>
                    <a:pt x="269939" y="564199"/>
                    <a:pt x="319183" y="673927"/>
                    <a:pt x="346424" y="789941"/>
                  </a:cubicBezTo>
                  <a:cubicBezTo>
                    <a:pt x="358235" y="840043"/>
                    <a:pt x="365951" y="891097"/>
                    <a:pt x="372237" y="942151"/>
                  </a:cubicBezTo>
                  <a:cubicBezTo>
                    <a:pt x="385858" y="1051784"/>
                    <a:pt x="394049" y="1162274"/>
                    <a:pt x="386620" y="1272478"/>
                  </a:cubicBezTo>
                  <a:cubicBezTo>
                    <a:pt x="377476" y="1407828"/>
                    <a:pt x="344996" y="1541178"/>
                    <a:pt x="280416" y="1660241"/>
                  </a:cubicBezTo>
                  <a:cubicBezTo>
                    <a:pt x="244602" y="1726249"/>
                    <a:pt x="199358" y="1786352"/>
                    <a:pt x="151257" y="1844073"/>
                  </a:cubicBezTo>
                  <a:cubicBezTo>
                    <a:pt x="79534" y="1930084"/>
                    <a:pt x="89345" y="1941419"/>
                    <a:pt x="1905" y="2011237"/>
                  </a:cubicBezTo>
                </a:path>
              </a:pathLst>
            </a:custGeom>
            <a:noFill/>
            <a:ln w="9525" cap="rnd">
              <a:solidFill>
                <a:schemeClr val="accent2">
                  <a:alpha val="50000"/>
                </a:schemeClr>
              </a:solidFill>
              <a:prstDash val="lgDash"/>
              <a:round/>
            </a:ln>
          </p:spPr>
          <p:txBody>
            <a:bodyPr rtlCol="0" anchor="ctr"/>
            <a:lstStyle/>
            <a:p>
              <a:endParaRPr lang="en-US" dirty="0"/>
            </a:p>
          </p:txBody>
        </p:sp>
      </p:grpSp>
      <p:sp>
        <p:nvSpPr>
          <p:cNvPr id="2" name="Title 1">
            <a:extLst>
              <a:ext uri="{FF2B5EF4-FFF2-40B4-BE49-F238E27FC236}">
                <a16:creationId xmlns:a16="http://schemas.microsoft.com/office/drawing/2014/main" id="{A04A747B-71DC-E349-A061-1142537001F9}"/>
              </a:ext>
            </a:extLst>
          </p:cNvPr>
          <p:cNvSpPr>
            <a:spLocks noGrp="1"/>
          </p:cNvSpPr>
          <p:nvPr>
            <p:ph type="title"/>
          </p:nvPr>
        </p:nvSpPr>
        <p:spPr>
          <a:xfrm>
            <a:off x="1198181" y="168425"/>
            <a:ext cx="4795282" cy="2616928"/>
          </a:xfrm>
        </p:spPr>
        <p:txBody>
          <a:bodyPr vert="horz" lIns="91440" tIns="45720" rIns="91440" bIns="45720" rtlCol="0" anchor="ctr">
            <a:normAutofit/>
          </a:bodyPr>
          <a:lstStyle/>
          <a:p>
            <a:pPr>
              <a:lnSpc>
                <a:spcPct val="90000"/>
              </a:lnSpc>
            </a:pPr>
            <a:r>
              <a:rPr lang="en-US" kern="1200" dirty="0">
                <a:solidFill>
                  <a:schemeClr val="tx2"/>
                </a:solidFill>
                <a:latin typeface="+mj-lt"/>
                <a:ea typeface="+mj-ea"/>
                <a:cs typeface="+mj-cs"/>
              </a:rPr>
              <a:t>What strengths and </a:t>
            </a:r>
            <a:r>
              <a:rPr lang="en-US" dirty="0"/>
              <a:t>challenges</a:t>
            </a:r>
            <a:r>
              <a:rPr lang="en-US" kern="1200" dirty="0">
                <a:solidFill>
                  <a:schemeClr val="tx2"/>
                </a:solidFill>
                <a:latin typeface="+mj-lt"/>
                <a:ea typeface="+mj-ea"/>
                <a:cs typeface="+mj-cs"/>
              </a:rPr>
              <a:t> your child has </a:t>
            </a:r>
            <a:br>
              <a:rPr lang="en-US" kern="1200" dirty="0">
                <a:solidFill>
                  <a:schemeClr val="tx2"/>
                </a:solidFill>
                <a:latin typeface="+mj-lt"/>
                <a:ea typeface="+mj-ea"/>
                <a:cs typeface="+mj-cs"/>
              </a:rPr>
            </a:br>
            <a:endParaRPr lang="en-US" kern="1200" dirty="0">
              <a:solidFill>
                <a:schemeClr val="tx2"/>
              </a:solidFill>
              <a:latin typeface="+mj-lt"/>
              <a:ea typeface="+mj-ea"/>
              <a:cs typeface="+mj-cs"/>
            </a:endParaRPr>
          </a:p>
        </p:txBody>
      </p:sp>
      <p:sp>
        <p:nvSpPr>
          <p:cNvPr id="6" name="TextBox 5">
            <a:extLst>
              <a:ext uri="{FF2B5EF4-FFF2-40B4-BE49-F238E27FC236}">
                <a16:creationId xmlns:a16="http://schemas.microsoft.com/office/drawing/2014/main" id="{785D3AE0-B402-804A-B657-71FB6CCF2E67}"/>
              </a:ext>
            </a:extLst>
          </p:cNvPr>
          <p:cNvSpPr txBox="1"/>
          <p:nvPr/>
        </p:nvSpPr>
        <p:spPr>
          <a:xfrm>
            <a:off x="6195372" y="169025"/>
            <a:ext cx="4977905" cy="2616328"/>
          </a:xfrm>
          <a:prstGeom prst="rect">
            <a:avLst/>
          </a:prstGeom>
        </p:spPr>
        <p:txBody>
          <a:bodyPr vert="horz" lIns="91440" tIns="45720" rIns="91440" bIns="45720" rtlCol="0" anchor="ctr">
            <a:normAutofit fontScale="92500" lnSpcReduction="20000"/>
          </a:bodyPr>
          <a:lstStyle/>
          <a:p>
            <a:pPr indent="-228600">
              <a:lnSpc>
                <a:spcPct val="110000"/>
              </a:lnSpc>
              <a:spcAft>
                <a:spcPts val="600"/>
              </a:spcAft>
              <a:buClr>
                <a:schemeClr val="accent5"/>
              </a:buClr>
              <a:buFont typeface="Avenir Next LT Pro" panose="020B0504020202020204" pitchFamily="34" charset="0"/>
              <a:buChar char="+"/>
            </a:pPr>
            <a:r>
              <a:rPr lang="en-US" dirty="0">
                <a:solidFill>
                  <a:schemeClr val="tx2"/>
                </a:solidFill>
              </a:rPr>
              <a:t>It is important that you add your thoughts as you know your child best</a:t>
            </a:r>
          </a:p>
          <a:p>
            <a:pPr indent="-228600">
              <a:lnSpc>
                <a:spcPct val="110000"/>
              </a:lnSpc>
              <a:spcAft>
                <a:spcPts val="600"/>
              </a:spcAft>
              <a:buClr>
                <a:schemeClr val="accent5"/>
              </a:buClr>
              <a:buFont typeface="Avenir Next LT Pro" panose="020B0504020202020204" pitchFamily="34" charset="0"/>
              <a:buChar char="+"/>
            </a:pPr>
            <a:r>
              <a:rPr lang="en-US" dirty="0">
                <a:solidFill>
                  <a:schemeClr val="tx2"/>
                </a:solidFill>
              </a:rPr>
              <a:t>We need to always focus on what your child can do to help them with the things they find difficult</a:t>
            </a:r>
          </a:p>
          <a:p>
            <a:pPr indent="-228600">
              <a:lnSpc>
                <a:spcPct val="110000"/>
              </a:lnSpc>
              <a:spcAft>
                <a:spcPts val="600"/>
              </a:spcAft>
              <a:buClr>
                <a:schemeClr val="accent5"/>
              </a:buClr>
              <a:buFont typeface="Avenir Next LT Pro" panose="020B0504020202020204" pitchFamily="34" charset="0"/>
              <a:buChar char="+"/>
            </a:pPr>
            <a:r>
              <a:rPr lang="en-US" dirty="0">
                <a:solidFill>
                  <a:schemeClr val="tx2"/>
                </a:solidFill>
              </a:rPr>
              <a:t>Strengths and challenges are discussed across the 4 areas of need as well as their independence and self-help skills. You can find more information about what the 4 areas of need are in the schools SEN information report</a:t>
            </a:r>
          </a:p>
        </p:txBody>
      </p:sp>
      <p:pic>
        <p:nvPicPr>
          <p:cNvPr id="5" name="Content Placeholder 4" descr="Table&#10;&#10;Description automatically generated">
            <a:extLst>
              <a:ext uri="{FF2B5EF4-FFF2-40B4-BE49-F238E27FC236}">
                <a16:creationId xmlns:a16="http://schemas.microsoft.com/office/drawing/2014/main" id="{A5D0667F-F7BA-B24E-8404-641C3A82269F}"/>
              </a:ext>
            </a:extLst>
          </p:cNvPr>
          <p:cNvPicPr>
            <a:picLocks noGrp="1" noChangeAspect="1"/>
          </p:cNvPicPr>
          <p:nvPr>
            <p:ph idx="1"/>
          </p:nvPr>
        </p:nvPicPr>
        <p:blipFill rotWithShape="1">
          <a:blip r:embed="rId5"/>
          <a:srcRect t="10159" r="-2" b="15464"/>
          <a:stretch/>
        </p:blipFill>
        <p:spPr>
          <a:xfrm>
            <a:off x="619840" y="3003970"/>
            <a:ext cx="11084189" cy="3854030"/>
          </a:xfrm>
          <a:custGeom>
            <a:avLst/>
            <a:gdLst/>
            <a:ahLst/>
            <a:cxnLst/>
            <a:rect l="l" t="t" r="r" b="b"/>
            <a:pathLst>
              <a:path w="11084189" h="3854030">
                <a:moveTo>
                  <a:pt x="5542094" y="0"/>
                </a:moveTo>
                <a:cubicBezTo>
                  <a:pt x="8264668" y="0"/>
                  <a:pt x="10536186" y="1609144"/>
                  <a:pt x="11061525" y="3748287"/>
                </a:cubicBezTo>
                <a:lnTo>
                  <a:pt x="11084189" y="3854030"/>
                </a:lnTo>
                <a:lnTo>
                  <a:pt x="0" y="3854030"/>
                </a:lnTo>
                <a:lnTo>
                  <a:pt x="22663" y="3748287"/>
                </a:lnTo>
                <a:cubicBezTo>
                  <a:pt x="548002" y="1609144"/>
                  <a:pt x="2819520" y="0"/>
                  <a:pt x="5542094" y="0"/>
                </a:cubicBezTo>
                <a:close/>
              </a:path>
            </a:pathLst>
          </a:custGeom>
        </p:spPr>
      </p:pic>
      <p:grpSp>
        <p:nvGrpSpPr>
          <p:cNvPr id="25" name="Bottom Right">
            <a:extLst>
              <a:ext uri="{FF2B5EF4-FFF2-40B4-BE49-F238E27FC236}">
                <a16:creationId xmlns:a16="http://schemas.microsoft.com/office/drawing/2014/main" id="{EACEE585-77A5-4267-A020-F2BB70BF56A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980400" y="3276601"/>
            <a:ext cx="4211600" cy="3581399"/>
            <a:chOff x="7980400" y="3276601"/>
            <a:chExt cx="4211600" cy="3581399"/>
          </a:xfrm>
        </p:grpSpPr>
        <p:grpSp>
          <p:nvGrpSpPr>
            <p:cNvPr id="26" name="Graphic 157">
              <a:extLst>
                <a:ext uri="{FF2B5EF4-FFF2-40B4-BE49-F238E27FC236}">
                  <a16:creationId xmlns:a16="http://schemas.microsoft.com/office/drawing/2014/main" id="{5D04C1D3-00C8-480B-AE77-351CAC389D8A}"/>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8662740" y="3276601"/>
              <a:ext cx="3529260" cy="3581398"/>
              <a:chOff x="4114800" y="1423987"/>
              <a:chExt cx="3961542" cy="4007547"/>
            </a:xfrm>
            <a:noFill/>
          </p:grpSpPr>
          <p:sp>
            <p:nvSpPr>
              <p:cNvPr id="28" name="Freeform: Shape 27">
                <a:extLst>
                  <a:ext uri="{FF2B5EF4-FFF2-40B4-BE49-F238E27FC236}">
                    <a16:creationId xmlns:a16="http://schemas.microsoft.com/office/drawing/2014/main" id="{FBB507E8-1FF0-4204-8B01-40EF055575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114800" y="1423987"/>
                <a:ext cx="3946874" cy="3989641"/>
              </a:xfrm>
              <a:custGeom>
                <a:avLst/>
                <a:gdLst>
                  <a:gd name="connsiteX0" fmla="*/ 0 w 3946874"/>
                  <a:gd name="connsiteY0" fmla="*/ 3989641 h 3989641"/>
                  <a:gd name="connsiteX1" fmla="*/ 79439 w 3946874"/>
                  <a:gd name="connsiteY1" fmla="*/ 3891153 h 3989641"/>
                  <a:gd name="connsiteX2" fmla="*/ 297371 w 3946874"/>
                  <a:gd name="connsiteY2" fmla="*/ 3626930 h 3989641"/>
                  <a:gd name="connsiteX3" fmla="*/ 454343 w 3946874"/>
                  <a:gd name="connsiteY3" fmla="*/ 3440335 h 3989641"/>
                  <a:gd name="connsiteX4" fmla="*/ 622363 w 3946874"/>
                  <a:gd name="connsiteY4" fmla="*/ 3290697 h 3989641"/>
                  <a:gd name="connsiteX5" fmla="*/ 927068 w 3946874"/>
                  <a:gd name="connsiteY5" fmla="*/ 3087434 h 3989641"/>
                  <a:gd name="connsiteX6" fmla="*/ 1176338 w 3946874"/>
                  <a:gd name="connsiteY6" fmla="*/ 2915603 h 3989641"/>
                  <a:gd name="connsiteX7" fmla="*/ 1394270 w 3946874"/>
                  <a:gd name="connsiteY7" fmla="*/ 2780729 h 3989641"/>
                  <a:gd name="connsiteX8" fmla="*/ 1601057 w 3946874"/>
                  <a:gd name="connsiteY8" fmla="*/ 2723483 h 3989641"/>
                  <a:gd name="connsiteX9" fmla="*/ 1756220 w 3946874"/>
                  <a:gd name="connsiteY9" fmla="*/ 2743772 h 3989641"/>
                  <a:gd name="connsiteX10" fmla="*/ 1889189 w 3946874"/>
                  <a:gd name="connsiteY10" fmla="*/ 2765965 h 3989641"/>
                  <a:gd name="connsiteX11" fmla="*/ 2007394 w 3946874"/>
                  <a:gd name="connsiteY11" fmla="*/ 2765965 h 3989641"/>
                  <a:gd name="connsiteX12" fmla="*/ 2184654 w 3946874"/>
                  <a:gd name="connsiteY12" fmla="*/ 2671763 h 3989641"/>
                  <a:gd name="connsiteX13" fmla="*/ 2372773 w 3946874"/>
                  <a:gd name="connsiteY13" fmla="*/ 2538984 h 3989641"/>
                  <a:gd name="connsiteX14" fmla="*/ 2439543 w 3946874"/>
                  <a:gd name="connsiteY14" fmla="*/ 2510504 h 3989641"/>
                  <a:gd name="connsiteX15" fmla="*/ 2650617 w 3946874"/>
                  <a:gd name="connsiteY15" fmla="*/ 2434781 h 3989641"/>
                  <a:gd name="connsiteX16" fmla="*/ 2785110 w 3946874"/>
                  <a:gd name="connsiteY16" fmla="*/ 2383060 h 3989641"/>
                  <a:gd name="connsiteX17" fmla="*/ 2897315 w 3946874"/>
                  <a:gd name="connsiteY17" fmla="*/ 2318861 h 3989641"/>
                  <a:gd name="connsiteX18" fmla="*/ 2997994 w 3946874"/>
                  <a:gd name="connsiteY18" fmla="*/ 2226183 h 3989641"/>
                  <a:gd name="connsiteX19" fmla="*/ 3061240 w 3946874"/>
                  <a:gd name="connsiteY19" fmla="*/ 2141506 h 3989641"/>
                  <a:gd name="connsiteX20" fmla="*/ 3152108 w 3946874"/>
                  <a:gd name="connsiteY20" fmla="*/ 2005203 h 3989641"/>
                  <a:gd name="connsiteX21" fmla="*/ 3274124 w 3946874"/>
                  <a:gd name="connsiteY21" fmla="*/ 1871567 h 3989641"/>
                  <a:gd name="connsiteX22" fmla="*/ 3388138 w 3946874"/>
                  <a:gd name="connsiteY22" fmla="*/ 1770888 h 3989641"/>
                  <a:gd name="connsiteX23" fmla="*/ 3466529 w 3946874"/>
                  <a:gd name="connsiteY23" fmla="*/ 1679162 h 3989641"/>
                  <a:gd name="connsiteX24" fmla="*/ 3538633 w 3946874"/>
                  <a:gd name="connsiteY24" fmla="*/ 1551718 h 3989641"/>
                  <a:gd name="connsiteX25" fmla="*/ 3588544 w 3946874"/>
                  <a:gd name="connsiteY25" fmla="*/ 1376172 h 3989641"/>
                  <a:gd name="connsiteX26" fmla="*/ 3597402 w 3946874"/>
                  <a:gd name="connsiteY26" fmla="*/ 1293305 h 3989641"/>
                  <a:gd name="connsiteX27" fmla="*/ 3721227 w 3946874"/>
                  <a:gd name="connsiteY27" fmla="*/ 880491 h 3989641"/>
                  <a:gd name="connsiteX28" fmla="*/ 3761137 w 3946874"/>
                  <a:gd name="connsiteY28" fmla="*/ 463677 h 3989641"/>
                  <a:gd name="connsiteX29" fmla="*/ 3946874 w 3946874"/>
                  <a:gd name="connsiteY29" fmla="*/ 0 h 3989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946874" h="3989641">
                    <a:moveTo>
                      <a:pt x="0" y="3989641"/>
                    </a:moveTo>
                    <a:cubicBezTo>
                      <a:pt x="19050" y="3957257"/>
                      <a:pt x="50959" y="3916013"/>
                      <a:pt x="79439" y="3891153"/>
                    </a:cubicBezTo>
                    <a:cubicBezTo>
                      <a:pt x="165544" y="3815906"/>
                      <a:pt x="227933" y="3717989"/>
                      <a:pt x="297371" y="3626930"/>
                    </a:cubicBezTo>
                    <a:cubicBezTo>
                      <a:pt x="346615" y="3562255"/>
                      <a:pt x="398050" y="3499009"/>
                      <a:pt x="454343" y="3440335"/>
                    </a:cubicBezTo>
                    <a:cubicBezTo>
                      <a:pt x="506349" y="3386042"/>
                      <a:pt x="562642" y="3336227"/>
                      <a:pt x="622363" y="3290697"/>
                    </a:cubicBezTo>
                    <a:cubicBezTo>
                      <a:pt x="719519" y="3216688"/>
                      <a:pt x="824960" y="3154585"/>
                      <a:pt x="927068" y="3087434"/>
                    </a:cubicBezTo>
                    <a:cubicBezTo>
                      <a:pt x="1011365" y="3031998"/>
                      <a:pt x="1093565" y="2973324"/>
                      <a:pt x="1176338" y="2915603"/>
                    </a:cubicBezTo>
                    <a:cubicBezTo>
                      <a:pt x="1246537" y="2866644"/>
                      <a:pt x="1317308" y="2818066"/>
                      <a:pt x="1394270" y="2780729"/>
                    </a:cubicBezTo>
                    <a:cubicBezTo>
                      <a:pt x="1459421" y="2749106"/>
                      <a:pt x="1528763" y="2724436"/>
                      <a:pt x="1601057" y="2723483"/>
                    </a:cubicBezTo>
                    <a:cubicBezTo>
                      <a:pt x="1653350" y="2722721"/>
                      <a:pt x="1704785" y="2733485"/>
                      <a:pt x="1756220" y="2743772"/>
                    </a:cubicBezTo>
                    <a:cubicBezTo>
                      <a:pt x="1800320" y="2752630"/>
                      <a:pt x="1844612" y="2760250"/>
                      <a:pt x="1889189" y="2765965"/>
                    </a:cubicBezTo>
                    <a:cubicBezTo>
                      <a:pt x="1928622" y="2771013"/>
                      <a:pt x="1968437" y="2773299"/>
                      <a:pt x="2007394" y="2765965"/>
                    </a:cubicBezTo>
                    <a:cubicBezTo>
                      <a:pt x="2073878" y="2753487"/>
                      <a:pt x="2130647" y="2712911"/>
                      <a:pt x="2184654" y="2671763"/>
                    </a:cubicBezTo>
                    <a:cubicBezTo>
                      <a:pt x="2245900" y="2625090"/>
                      <a:pt x="2304002" y="2573465"/>
                      <a:pt x="2372773" y="2538984"/>
                    </a:cubicBezTo>
                    <a:cubicBezTo>
                      <a:pt x="2394395" y="2528126"/>
                      <a:pt x="2416874" y="2518982"/>
                      <a:pt x="2439543" y="2510504"/>
                    </a:cubicBezTo>
                    <a:cubicBezTo>
                      <a:pt x="2509552" y="2484215"/>
                      <a:pt x="2580037" y="2459450"/>
                      <a:pt x="2650617" y="2434781"/>
                    </a:cubicBezTo>
                    <a:cubicBezTo>
                      <a:pt x="2695956" y="2418874"/>
                      <a:pt x="2741295" y="2402872"/>
                      <a:pt x="2785110" y="2383060"/>
                    </a:cubicBezTo>
                    <a:cubicBezTo>
                      <a:pt x="2824448" y="2365248"/>
                      <a:pt x="2862358" y="2344198"/>
                      <a:pt x="2897315" y="2318861"/>
                    </a:cubicBezTo>
                    <a:cubicBezTo>
                      <a:pt x="2934367" y="2292096"/>
                      <a:pt x="2968085" y="2260854"/>
                      <a:pt x="2997994" y="2226183"/>
                    </a:cubicBezTo>
                    <a:cubicBezTo>
                      <a:pt x="3020949" y="2199513"/>
                      <a:pt x="3041714" y="2170938"/>
                      <a:pt x="3061240" y="2141506"/>
                    </a:cubicBezTo>
                    <a:cubicBezTo>
                      <a:pt x="3091529" y="2095976"/>
                      <a:pt x="3119533" y="2049018"/>
                      <a:pt x="3152108" y="2005203"/>
                    </a:cubicBezTo>
                    <a:cubicBezTo>
                      <a:pt x="3188113" y="1956626"/>
                      <a:pt x="3229261" y="1912144"/>
                      <a:pt x="3274124" y="1871567"/>
                    </a:cubicBezTo>
                    <a:cubicBezTo>
                      <a:pt x="3311747" y="1837563"/>
                      <a:pt x="3351848" y="1806321"/>
                      <a:pt x="3388138" y="1770888"/>
                    </a:cubicBezTo>
                    <a:cubicBezTo>
                      <a:pt x="3416999" y="1742694"/>
                      <a:pt x="3443002" y="1711833"/>
                      <a:pt x="3466529" y="1679162"/>
                    </a:cubicBezTo>
                    <a:cubicBezTo>
                      <a:pt x="3495008" y="1639348"/>
                      <a:pt x="3519392" y="1596771"/>
                      <a:pt x="3538633" y="1551718"/>
                    </a:cubicBezTo>
                    <a:cubicBezTo>
                      <a:pt x="3562731" y="1495616"/>
                      <a:pt x="3578924" y="1436465"/>
                      <a:pt x="3588544" y="1376172"/>
                    </a:cubicBezTo>
                    <a:cubicBezTo>
                      <a:pt x="3592925" y="1348740"/>
                      <a:pt x="3595688" y="1321022"/>
                      <a:pt x="3597402" y="1293305"/>
                    </a:cubicBezTo>
                    <a:cubicBezTo>
                      <a:pt x="3605974" y="1155859"/>
                      <a:pt x="3717703" y="1018127"/>
                      <a:pt x="3721227" y="880491"/>
                    </a:cubicBezTo>
                    <a:cubicBezTo>
                      <a:pt x="3724751" y="740855"/>
                      <a:pt x="3743135" y="602171"/>
                      <a:pt x="3761137" y="463677"/>
                    </a:cubicBezTo>
                    <a:cubicBezTo>
                      <a:pt x="3776186" y="347758"/>
                      <a:pt x="3934968" y="116205"/>
                      <a:pt x="3946874" y="0"/>
                    </a:cubicBezTo>
                  </a:path>
                </a:pathLst>
              </a:custGeom>
              <a:noFill/>
              <a:ln w="9525" cap="rnd">
                <a:solidFill>
                  <a:schemeClr val="accent2">
                    <a:alpha val="35000"/>
                  </a:schemeClr>
                </a:solidFill>
                <a:prstDash val="lgDash"/>
                <a:round/>
              </a:ln>
            </p:spPr>
            <p:txBody>
              <a:bodyPr rtlCol="0" anchor="ctr"/>
              <a:lstStyle/>
              <a:p>
                <a:endParaRPr lang="en-US"/>
              </a:p>
            </p:txBody>
          </p:sp>
          <p:sp>
            <p:nvSpPr>
              <p:cNvPr id="29" name="Freeform: Shape 28">
                <a:extLst>
                  <a:ext uri="{FF2B5EF4-FFF2-40B4-BE49-F238E27FC236}">
                    <a16:creationId xmlns:a16="http://schemas.microsoft.com/office/drawing/2014/main" id="{C1773A54-A61B-4261-A787-8795E4128C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95978" y="2441733"/>
                <a:ext cx="3665410" cy="2985611"/>
              </a:xfrm>
              <a:custGeom>
                <a:avLst/>
                <a:gdLst>
                  <a:gd name="connsiteX0" fmla="*/ 0 w 3665410"/>
                  <a:gd name="connsiteY0" fmla="*/ 2985611 h 2985611"/>
                  <a:gd name="connsiteX1" fmla="*/ 166211 w 3665410"/>
                  <a:gd name="connsiteY1" fmla="*/ 2699766 h 2985611"/>
                  <a:gd name="connsiteX2" fmla="*/ 397002 w 3665410"/>
                  <a:gd name="connsiteY2" fmla="*/ 2414969 h 2985611"/>
                  <a:gd name="connsiteX3" fmla="*/ 620173 w 3665410"/>
                  <a:gd name="connsiteY3" fmla="*/ 2237899 h 2985611"/>
                  <a:gd name="connsiteX4" fmla="*/ 823341 w 3665410"/>
                  <a:gd name="connsiteY4" fmla="*/ 2085499 h 2985611"/>
                  <a:gd name="connsiteX5" fmla="*/ 1089565 w 3665410"/>
                  <a:gd name="connsiteY5" fmla="*/ 1911477 h 2985611"/>
                  <a:gd name="connsiteX6" fmla="*/ 1145000 w 3665410"/>
                  <a:gd name="connsiteY6" fmla="*/ 1886807 h 2985611"/>
                  <a:gd name="connsiteX7" fmla="*/ 1375791 w 3665410"/>
                  <a:gd name="connsiteY7" fmla="*/ 1842135 h 2985611"/>
                  <a:gd name="connsiteX8" fmla="*/ 1486567 w 3665410"/>
                  <a:gd name="connsiteY8" fmla="*/ 1857566 h 2985611"/>
                  <a:gd name="connsiteX9" fmla="*/ 1568101 w 3665410"/>
                  <a:gd name="connsiteY9" fmla="*/ 1871377 h 2985611"/>
                  <a:gd name="connsiteX10" fmla="*/ 1810607 w 3665410"/>
                  <a:gd name="connsiteY10" fmla="*/ 1871377 h 2985611"/>
                  <a:gd name="connsiteX11" fmla="*/ 1997964 w 3665410"/>
                  <a:gd name="connsiteY11" fmla="*/ 1790605 h 2985611"/>
                  <a:gd name="connsiteX12" fmla="*/ 2109883 w 3665410"/>
                  <a:gd name="connsiteY12" fmla="*/ 1702784 h 2985611"/>
                  <a:gd name="connsiteX13" fmla="*/ 2321433 w 3665410"/>
                  <a:gd name="connsiteY13" fmla="*/ 1552384 h 2985611"/>
                  <a:gd name="connsiteX14" fmla="*/ 2558891 w 3665410"/>
                  <a:gd name="connsiteY14" fmla="*/ 1453420 h 2985611"/>
                  <a:gd name="connsiteX15" fmla="*/ 2709767 w 3665410"/>
                  <a:gd name="connsiteY15" fmla="*/ 1377887 h 2985611"/>
                  <a:gd name="connsiteX16" fmla="*/ 2885408 w 3665410"/>
                  <a:gd name="connsiteY16" fmla="*/ 1237393 h 2985611"/>
                  <a:gd name="connsiteX17" fmla="*/ 3017711 w 3665410"/>
                  <a:gd name="connsiteY17" fmla="*/ 1072229 h 2985611"/>
                  <a:gd name="connsiteX18" fmla="*/ 3150680 w 3665410"/>
                  <a:gd name="connsiteY18" fmla="*/ 921830 h 2985611"/>
                  <a:gd name="connsiteX19" fmla="*/ 3255169 w 3665410"/>
                  <a:gd name="connsiteY19" fmla="*/ 801815 h 2985611"/>
                  <a:gd name="connsiteX20" fmla="*/ 3339275 w 3665410"/>
                  <a:gd name="connsiteY20" fmla="*/ 694182 h 2985611"/>
                  <a:gd name="connsiteX21" fmla="*/ 3409188 w 3665410"/>
                  <a:gd name="connsiteY21" fmla="*/ 546926 h 2985611"/>
                  <a:gd name="connsiteX22" fmla="*/ 3464243 w 3665410"/>
                  <a:gd name="connsiteY22" fmla="*/ 347663 h 2985611"/>
                  <a:gd name="connsiteX23" fmla="*/ 3665411 w 3665410"/>
                  <a:gd name="connsiteY23" fmla="*/ 0 h 2985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665410" h="2985611">
                    <a:moveTo>
                      <a:pt x="0" y="2985611"/>
                    </a:moveTo>
                    <a:cubicBezTo>
                      <a:pt x="0" y="2985611"/>
                      <a:pt x="86773" y="2802827"/>
                      <a:pt x="166211" y="2699766"/>
                    </a:cubicBezTo>
                    <a:cubicBezTo>
                      <a:pt x="240983" y="2602706"/>
                      <a:pt x="309182" y="2500122"/>
                      <a:pt x="397002" y="2414969"/>
                    </a:cubicBezTo>
                    <a:cubicBezTo>
                      <a:pt x="465296" y="2348865"/>
                      <a:pt x="543592" y="2294477"/>
                      <a:pt x="620173" y="2237899"/>
                    </a:cubicBezTo>
                    <a:cubicBezTo>
                      <a:pt x="688277" y="2187607"/>
                      <a:pt x="755333" y="2135886"/>
                      <a:pt x="823341" y="2085499"/>
                    </a:cubicBezTo>
                    <a:cubicBezTo>
                      <a:pt x="908685" y="2022253"/>
                      <a:pt x="994791" y="1959197"/>
                      <a:pt x="1089565" y="1911477"/>
                    </a:cubicBezTo>
                    <a:cubicBezTo>
                      <a:pt x="1107662" y="1902428"/>
                      <a:pt x="1126141" y="1894141"/>
                      <a:pt x="1145000" y="1886807"/>
                    </a:cubicBezTo>
                    <a:cubicBezTo>
                      <a:pt x="1218819" y="1858232"/>
                      <a:pt x="1296924" y="1838611"/>
                      <a:pt x="1375791" y="1842135"/>
                    </a:cubicBezTo>
                    <a:cubicBezTo>
                      <a:pt x="1413129" y="1843754"/>
                      <a:pt x="1449896" y="1850422"/>
                      <a:pt x="1486567" y="1857566"/>
                    </a:cubicBezTo>
                    <a:cubicBezTo>
                      <a:pt x="1513618" y="1862804"/>
                      <a:pt x="1540859" y="1867376"/>
                      <a:pt x="1568101" y="1871377"/>
                    </a:cubicBezTo>
                    <a:cubicBezTo>
                      <a:pt x="1648778" y="1883188"/>
                      <a:pt x="1730978" y="1887665"/>
                      <a:pt x="1810607" y="1871377"/>
                    </a:cubicBezTo>
                    <a:cubicBezTo>
                      <a:pt x="1877854" y="1857661"/>
                      <a:pt x="1941100" y="1829086"/>
                      <a:pt x="1997964" y="1790605"/>
                    </a:cubicBezTo>
                    <a:cubicBezTo>
                      <a:pt x="2037302" y="1764030"/>
                      <a:pt x="2073497" y="1733264"/>
                      <a:pt x="2109883" y="1702784"/>
                    </a:cubicBezTo>
                    <a:cubicBezTo>
                      <a:pt x="2176367" y="1647063"/>
                      <a:pt x="2244852" y="1593151"/>
                      <a:pt x="2321433" y="1552384"/>
                    </a:cubicBezTo>
                    <a:cubicBezTo>
                      <a:pt x="2397157" y="1512094"/>
                      <a:pt x="2479548" y="1486281"/>
                      <a:pt x="2558891" y="1453420"/>
                    </a:cubicBezTo>
                    <a:cubicBezTo>
                      <a:pt x="2610898" y="1431798"/>
                      <a:pt x="2661571" y="1407033"/>
                      <a:pt x="2709767" y="1377887"/>
                    </a:cubicBezTo>
                    <a:cubicBezTo>
                      <a:pt x="2774252" y="1338929"/>
                      <a:pt x="2834069" y="1292447"/>
                      <a:pt x="2885408" y="1237393"/>
                    </a:cubicBezTo>
                    <a:cubicBezTo>
                      <a:pt x="2933605" y="1185767"/>
                      <a:pt x="2973324" y="1127093"/>
                      <a:pt x="3017711" y="1072229"/>
                    </a:cubicBezTo>
                    <a:cubicBezTo>
                      <a:pt x="3059811" y="1020223"/>
                      <a:pt x="3105912" y="971645"/>
                      <a:pt x="3150680" y="921830"/>
                    </a:cubicBezTo>
                    <a:cubicBezTo>
                      <a:pt x="3186113" y="882396"/>
                      <a:pt x="3220593" y="842010"/>
                      <a:pt x="3255169" y="801815"/>
                    </a:cubicBezTo>
                    <a:cubicBezTo>
                      <a:pt x="3284887" y="767239"/>
                      <a:pt x="3314605" y="732473"/>
                      <a:pt x="3339275" y="694182"/>
                    </a:cubicBezTo>
                    <a:cubicBezTo>
                      <a:pt x="3368707" y="648367"/>
                      <a:pt x="3390138" y="597980"/>
                      <a:pt x="3409188" y="546926"/>
                    </a:cubicBezTo>
                    <a:cubicBezTo>
                      <a:pt x="3433382" y="482156"/>
                      <a:pt x="3453384" y="415861"/>
                      <a:pt x="3464243" y="347663"/>
                    </a:cubicBezTo>
                    <a:cubicBezTo>
                      <a:pt x="3476244" y="272224"/>
                      <a:pt x="3661696" y="76295"/>
                      <a:pt x="3665411" y="0"/>
                    </a:cubicBezTo>
                  </a:path>
                </a:pathLst>
              </a:custGeom>
              <a:noFill/>
              <a:ln w="9525" cap="rnd">
                <a:solidFill>
                  <a:schemeClr val="accent2">
                    <a:alpha val="35000"/>
                  </a:schemeClr>
                </a:solidFill>
                <a:prstDash val="lgDash"/>
                <a:round/>
              </a:ln>
            </p:spPr>
            <p:txBody>
              <a:bodyPr rtlCol="0" anchor="ctr"/>
              <a:lstStyle/>
              <a:p>
                <a:endParaRPr lang="en-US"/>
              </a:p>
            </p:txBody>
          </p:sp>
          <p:sp>
            <p:nvSpPr>
              <p:cNvPr id="30" name="Freeform: Shape 29">
                <a:extLst>
                  <a:ext uri="{FF2B5EF4-FFF2-40B4-BE49-F238E27FC236}">
                    <a16:creationId xmlns:a16="http://schemas.microsoft.com/office/drawing/2014/main" id="{E9E3FC2E-7118-4851-9FD0-32AE5588D17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790402" y="5229700"/>
                <a:ext cx="285940" cy="199072"/>
              </a:xfrm>
              <a:custGeom>
                <a:avLst/>
                <a:gdLst>
                  <a:gd name="connsiteX0" fmla="*/ 0 w 285940"/>
                  <a:gd name="connsiteY0" fmla="*/ 199073 h 199072"/>
                  <a:gd name="connsiteX1" fmla="*/ 285940 w 285940"/>
                  <a:gd name="connsiteY1" fmla="*/ 0 h 199072"/>
                </a:gdLst>
                <a:ahLst/>
                <a:cxnLst>
                  <a:cxn ang="0">
                    <a:pos x="connsiteX0" y="connsiteY0"/>
                  </a:cxn>
                  <a:cxn ang="0">
                    <a:pos x="connsiteX1" y="connsiteY1"/>
                  </a:cxn>
                </a:cxnLst>
                <a:rect l="l" t="t" r="r" b="b"/>
                <a:pathLst>
                  <a:path w="285940" h="199072">
                    <a:moveTo>
                      <a:pt x="0" y="199073"/>
                    </a:moveTo>
                    <a:cubicBezTo>
                      <a:pt x="0" y="199073"/>
                      <a:pt x="242125" y="39243"/>
                      <a:pt x="285940" y="0"/>
                    </a:cubicBezTo>
                  </a:path>
                </a:pathLst>
              </a:custGeom>
              <a:noFill/>
              <a:ln w="9525" cap="rnd">
                <a:solidFill>
                  <a:schemeClr val="accent2">
                    <a:alpha val="35000"/>
                  </a:schemeClr>
                </a:solidFill>
                <a:prstDash val="lgDash"/>
                <a:round/>
              </a:ln>
            </p:spPr>
            <p:txBody>
              <a:bodyPr rtlCol="0" anchor="ctr"/>
              <a:lstStyle/>
              <a:p>
                <a:endParaRPr lang="en-US"/>
              </a:p>
            </p:txBody>
          </p:sp>
          <p:sp>
            <p:nvSpPr>
              <p:cNvPr id="31" name="Freeform: Shape 30">
                <a:extLst>
                  <a:ext uri="{FF2B5EF4-FFF2-40B4-BE49-F238E27FC236}">
                    <a16:creationId xmlns:a16="http://schemas.microsoft.com/office/drawing/2014/main" id="{D7C69CF4-58E9-4BD7-87A8-6528A4AA23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393114" y="5049773"/>
                <a:ext cx="655796" cy="381190"/>
              </a:xfrm>
              <a:custGeom>
                <a:avLst/>
                <a:gdLst>
                  <a:gd name="connsiteX0" fmla="*/ 0 w 655796"/>
                  <a:gd name="connsiteY0" fmla="*/ 381190 h 381190"/>
                  <a:gd name="connsiteX1" fmla="*/ 655796 w 655796"/>
                  <a:gd name="connsiteY1" fmla="*/ 0 h 381190"/>
                </a:gdLst>
                <a:ahLst/>
                <a:cxnLst>
                  <a:cxn ang="0">
                    <a:pos x="connsiteX0" y="connsiteY0"/>
                  </a:cxn>
                  <a:cxn ang="0">
                    <a:pos x="connsiteX1" y="connsiteY1"/>
                  </a:cxn>
                </a:cxnLst>
                <a:rect l="l" t="t" r="r" b="b"/>
                <a:pathLst>
                  <a:path w="655796" h="381190">
                    <a:moveTo>
                      <a:pt x="0" y="381190"/>
                    </a:moveTo>
                    <a:cubicBezTo>
                      <a:pt x="0" y="381190"/>
                      <a:pt x="461105" y="172117"/>
                      <a:pt x="655796" y="0"/>
                    </a:cubicBezTo>
                  </a:path>
                </a:pathLst>
              </a:custGeom>
              <a:noFill/>
              <a:ln w="9525" cap="rnd">
                <a:solidFill>
                  <a:schemeClr val="accent2">
                    <a:alpha val="35000"/>
                  </a:schemeClr>
                </a:solidFill>
                <a:prstDash val="lgDash"/>
                <a:round/>
              </a:ln>
            </p:spPr>
            <p:txBody>
              <a:bodyPr rtlCol="0" anchor="ctr"/>
              <a:lstStyle/>
              <a:p>
                <a:endParaRPr lang="en-US"/>
              </a:p>
            </p:txBody>
          </p:sp>
          <p:sp>
            <p:nvSpPr>
              <p:cNvPr id="32" name="Freeform: Shape 31">
                <a:extLst>
                  <a:ext uri="{FF2B5EF4-FFF2-40B4-BE49-F238E27FC236}">
                    <a16:creationId xmlns:a16="http://schemas.microsoft.com/office/drawing/2014/main" id="{071E02CB-FAAF-4B47-B5DE-F938C4EF4C8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154072" y="3867816"/>
                <a:ext cx="2907315" cy="1544764"/>
              </a:xfrm>
              <a:custGeom>
                <a:avLst/>
                <a:gdLst>
                  <a:gd name="connsiteX0" fmla="*/ 0 w 2907315"/>
                  <a:gd name="connsiteY0" fmla="*/ 1544764 h 1544764"/>
                  <a:gd name="connsiteX1" fmla="*/ 201644 w 2907315"/>
                  <a:gd name="connsiteY1" fmla="*/ 1352550 h 1544764"/>
                  <a:gd name="connsiteX2" fmla="*/ 423196 w 2907315"/>
                  <a:gd name="connsiteY2" fmla="*/ 1196054 h 1544764"/>
                  <a:gd name="connsiteX3" fmla="*/ 782193 w 2907315"/>
                  <a:gd name="connsiteY3" fmla="*/ 1099947 h 1544764"/>
                  <a:gd name="connsiteX4" fmla="*/ 1052513 w 2907315"/>
                  <a:gd name="connsiteY4" fmla="*/ 1042321 h 1544764"/>
                  <a:gd name="connsiteX5" fmla="*/ 1311783 w 2907315"/>
                  <a:gd name="connsiteY5" fmla="*/ 1056037 h 1544764"/>
                  <a:gd name="connsiteX6" fmla="*/ 1484662 w 2907315"/>
                  <a:gd name="connsiteY6" fmla="*/ 1083469 h 1544764"/>
                  <a:gd name="connsiteX7" fmla="*/ 1788224 w 2907315"/>
                  <a:gd name="connsiteY7" fmla="*/ 1023080 h 1544764"/>
                  <a:gd name="connsiteX8" fmla="*/ 2269045 w 2907315"/>
                  <a:gd name="connsiteY8" fmla="*/ 734758 h 1544764"/>
                  <a:gd name="connsiteX9" fmla="*/ 2534984 w 2907315"/>
                  <a:gd name="connsiteY9" fmla="*/ 572738 h 1544764"/>
                  <a:gd name="connsiteX10" fmla="*/ 2907316 w 2907315"/>
                  <a:gd name="connsiteY10" fmla="*/ 0 h 15447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907315" h="1544764">
                    <a:moveTo>
                      <a:pt x="0" y="1544764"/>
                    </a:moveTo>
                    <a:cubicBezTo>
                      <a:pt x="0" y="1544764"/>
                      <a:pt x="98012" y="1443990"/>
                      <a:pt x="201644" y="1352550"/>
                    </a:cubicBezTo>
                    <a:cubicBezTo>
                      <a:pt x="271272" y="1291209"/>
                      <a:pt x="343662" y="1234249"/>
                      <a:pt x="423196" y="1196054"/>
                    </a:cubicBezTo>
                    <a:cubicBezTo>
                      <a:pt x="537591" y="1141095"/>
                      <a:pt x="661226" y="1127189"/>
                      <a:pt x="782193" y="1099947"/>
                    </a:cubicBezTo>
                    <a:cubicBezTo>
                      <a:pt x="872300" y="1079659"/>
                      <a:pt x="961358" y="1051370"/>
                      <a:pt x="1052513" y="1042321"/>
                    </a:cubicBezTo>
                    <a:cubicBezTo>
                      <a:pt x="1139000" y="1033653"/>
                      <a:pt x="1225868" y="1040321"/>
                      <a:pt x="1311783" y="1056037"/>
                    </a:cubicBezTo>
                    <a:cubicBezTo>
                      <a:pt x="1369314" y="1066609"/>
                      <a:pt x="1426559" y="1079373"/>
                      <a:pt x="1484662" y="1083469"/>
                    </a:cubicBezTo>
                    <a:cubicBezTo>
                      <a:pt x="1587913" y="1090803"/>
                      <a:pt x="1690402" y="1064800"/>
                      <a:pt x="1788224" y="1023080"/>
                    </a:cubicBezTo>
                    <a:cubicBezTo>
                      <a:pt x="1956721" y="951262"/>
                      <a:pt x="2106549" y="825722"/>
                      <a:pt x="2269045" y="734758"/>
                    </a:cubicBezTo>
                    <a:cubicBezTo>
                      <a:pt x="2359438" y="684181"/>
                      <a:pt x="2452497" y="640556"/>
                      <a:pt x="2534984" y="572738"/>
                    </a:cubicBezTo>
                    <a:cubicBezTo>
                      <a:pt x="2673001" y="459391"/>
                      <a:pt x="2847023" y="191453"/>
                      <a:pt x="2907316" y="0"/>
                    </a:cubicBezTo>
                  </a:path>
                </a:pathLst>
              </a:custGeom>
              <a:noFill/>
              <a:ln w="9525" cap="rnd">
                <a:solidFill>
                  <a:schemeClr val="accent2">
                    <a:alpha val="35000"/>
                  </a:schemeClr>
                </a:solidFill>
                <a:prstDash val="lgDash"/>
                <a:round/>
              </a:ln>
            </p:spPr>
            <p:txBody>
              <a:bodyPr rtlCol="0" anchor="ctr"/>
              <a:lstStyle/>
              <a:p>
                <a:endParaRPr lang="en-US"/>
              </a:p>
            </p:txBody>
          </p:sp>
          <p:sp>
            <p:nvSpPr>
              <p:cNvPr id="33" name="Freeform: Shape 32">
                <a:extLst>
                  <a:ext uri="{FF2B5EF4-FFF2-40B4-BE49-F238E27FC236}">
                    <a16:creationId xmlns:a16="http://schemas.microsoft.com/office/drawing/2014/main" id="{9B039117-4539-49FC-A780-A78AD50B81B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07946" y="3479100"/>
                <a:ext cx="3168300" cy="1952434"/>
              </a:xfrm>
              <a:custGeom>
                <a:avLst/>
                <a:gdLst>
                  <a:gd name="connsiteX0" fmla="*/ 0 w 3168300"/>
                  <a:gd name="connsiteY0" fmla="*/ 1952435 h 1952434"/>
                  <a:gd name="connsiteX1" fmla="*/ 202121 w 3168300"/>
                  <a:gd name="connsiteY1" fmla="*/ 1687068 h 1952434"/>
                  <a:gd name="connsiteX2" fmla="*/ 545116 w 3168300"/>
                  <a:gd name="connsiteY2" fmla="*/ 1450277 h 1952434"/>
                  <a:gd name="connsiteX3" fmla="*/ 906780 w 3168300"/>
                  <a:gd name="connsiteY3" fmla="*/ 1354455 h 1952434"/>
                  <a:gd name="connsiteX4" fmla="*/ 1332262 w 3168300"/>
                  <a:gd name="connsiteY4" fmla="*/ 1285304 h 1952434"/>
                  <a:gd name="connsiteX5" fmla="*/ 1691259 w 3168300"/>
                  <a:gd name="connsiteY5" fmla="*/ 1240060 h 1952434"/>
                  <a:gd name="connsiteX6" fmla="*/ 2010346 w 3168300"/>
                  <a:gd name="connsiteY6" fmla="*/ 1141667 h 1952434"/>
                  <a:gd name="connsiteX7" fmla="*/ 2393252 w 3168300"/>
                  <a:gd name="connsiteY7" fmla="*/ 1027271 h 1952434"/>
                  <a:gd name="connsiteX8" fmla="*/ 2582037 w 3168300"/>
                  <a:gd name="connsiteY8" fmla="*/ 958120 h 1952434"/>
                  <a:gd name="connsiteX9" fmla="*/ 2760155 w 3168300"/>
                  <a:gd name="connsiteY9" fmla="*/ 827723 h 1952434"/>
                  <a:gd name="connsiteX10" fmla="*/ 2914364 w 3168300"/>
                  <a:gd name="connsiteY10" fmla="*/ 567023 h 1952434"/>
                  <a:gd name="connsiteX11" fmla="*/ 3168301 w 3168300"/>
                  <a:gd name="connsiteY11" fmla="*/ 0 h 19524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68300" h="1952434">
                    <a:moveTo>
                      <a:pt x="0" y="1952435"/>
                    </a:moveTo>
                    <a:cubicBezTo>
                      <a:pt x="0" y="1952435"/>
                      <a:pt x="91059" y="1796415"/>
                      <a:pt x="202121" y="1687068"/>
                    </a:cubicBezTo>
                    <a:cubicBezTo>
                      <a:pt x="301943" y="1588675"/>
                      <a:pt x="416528" y="1505617"/>
                      <a:pt x="545116" y="1450277"/>
                    </a:cubicBezTo>
                    <a:cubicBezTo>
                      <a:pt x="659987" y="1400747"/>
                      <a:pt x="783622" y="1377601"/>
                      <a:pt x="906780" y="1354455"/>
                    </a:cubicBezTo>
                    <a:cubicBezTo>
                      <a:pt x="1048036" y="1327976"/>
                      <a:pt x="1189482" y="1301972"/>
                      <a:pt x="1332262" y="1285304"/>
                    </a:cubicBezTo>
                    <a:cubicBezTo>
                      <a:pt x="1452182" y="1271302"/>
                      <a:pt x="1573340" y="1265873"/>
                      <a:pt x="1691259" y="1240060"/>
                    </a:cubicBezTo>
                    <a:cubicBezTo>
                      <a:pt x="1800035" y="1216247"/>
                      <a:pt x="1904619" y="1176718"/>
                      <a:pt x="2010346" y="1141667"/>
                    </a:cubicBezTo>
                    <a:cubicBezTo>
                      <a:pt x="2136743" y="1099661"/>
                      <a:pt x="2265902" y="1066229"/>
                      <a:pt x="2393252" y="1027271"/>
                    </a:cubicBezTo>
                    <a:cubicBezTo>
                      <a:pt x="2457450" y="1007650"/>
                      <a:pt x="2521744" y="987552"/>
                      <a:pt x="2582037" y="958120"/>
                    </a:cubicBezTo>
                    <a:cubicBezTo>
                      <a:pt x="2648807" y="925449"/>
                      <a:pt x="2710815" y="883349"/>
                      <a:pt x="2760155" y="827723"/>
                    </a:cubicBezTo>
                    <a:cubicBezTo>
                      <a:pt x="2827496" y="751904"/>
                      <a:pt x="2867978" y="657511"/>
                      <a:pt x="2914364" y="567023"/>
                    </a:cubicBezTo>
                    <a:cubicBezTo>
                      <a:pt x="2972753" y="453200"/>
                      <a:pt x="3119152" y="118015"/>
                      <a:pt x="3168301" y="0"/>
                    </a:cubicBezTo>
                  </a:path>
                </a:pathLst>
              </a:custGeom>
              <a:noFill/>
              <a:ln w="9525" cap="rnd">
                <a:solidFill>
                  <a:schemeClr val="accent2">
                    <a:alpha val="35000"/>
                  </a:schemeClr>
                </a:solidFill>
                <a:prstDash val="lgDash"/>
                <a:round/>
              </a:ln>
            </p:spPr>
            <p:txBody>
              <a:bodyPr rtlCol="0" anchor="ctr"/>
              <a:lstStyle/>
              <a:p>
                <a:endParaRPr lang="en-US"/>
              </a:p>
            </p:txBody>
          </p:sp>
          <p:sp>
            <p:nvSpPr>
              <p:cNvPr id="34" name="Freeform: Shape 33">
                <a:extLst>
                  <a:ext uri="{FF2B5EF4-FFF2-40B4-BE49-F238E27FC236}">
                    <a16:creationId xmlns:a16="http://schemas.microsoft.com/office/drawing/2014/main" id="{BE2BFF77-558E-4891-B9F4-6D5326BB705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04778" y="2976752"/>
                <a:ext cx="3356800" cy="2452020"/>
              </a:xfrm>
              <a:custGeom>
                <a:avLst/>
                <a:gdLst>
                  <a:gd name="connsiteX0" fmla="*/ 0 w 3356800"/>
                  <a:gd name="connsiteY0" fmla="*/ 2452021 h 2452020"/>
                  <a:gd name="connsiteX1" fmla="*/ 130874 w 3356800"/>
                  <a:gd name="connsiteY1" fmla="*/ 2247710 h 2452020"/>
                  <a:gd name="connsiteX2" fmla="*/ 437197 w 3356800"/>
                  <a:gd name="connsiteY2" fmla="*/ 1941195 h 2452020"/>
                  <a:gd name="connsiteX3" fmla="*/ 737140 w 3356800"/>
                  <a:gd name="connsiteY3" fmla="*/ 1736884 h 2452020"/>
                  <a:gd name="connsiteX4" fmla="*/ 1031843 w 3356800"/>
                  <a:gd name="connsiteY4" fmla="*/ 1685068 h 2452020"/>
                  <a:gd name="connsiteX5" fmla="*/ 1287304 w 3356800"/>
                  <a:gd name="connsiteY5" fmla="*/ 1655826 h 2452020"/>
                  <a:gd name="connsiteX6" fmla="*/ 1471994 w 3356800"/>
                  <a:gd name="connsiteY6" fmla="*/ 1634300 h 2452020"/>
                  <a:gd name="connsiteX7" fmla="*/ 1898237 w 3356800"/>
                  <a:gd name="connsiteY7" fmla="*/ 1512665 h 2452020"/>
                  <a:gd name="connsiteX8" fmla="*/ 2229136 w 3356800"/>
                  <a:gd name="connsiteY8" fmla="*/ 1355598 h 2452020"/>
                  <a:gd name="connsiteX9" fmla="*/ 2512314 w 3356800"/>
                  <a:gd name="connsiteY9" fmla="*/ 1238631 h 2452020"/>
                  <a:gd name="connsiteX10" fmla="*/ 2758535 w 3356800"/>
                  <a:gd name="connsiteY10" fmla="*/ 1096994 h 2452020"/>
                  <a:gd name="connsiteX11" fmla="*/ 2935510 w 3356800"/>
                  <a:gd name="connsiteY11" fmla="*/ 919925 h 2452020"/>
                  <a:gd name="connsiteX12" fmla="*/ 3081719 w 3356800"/>
                  <a:gd name="connsiteY12" fmla="*/ 687419 h 2452020"/>
                  <a:gd name="connsiteX13" fmla="*/ 3356800 w 3356800"/>
                  <a:gd name="connsiteY13" fmla="*/ 0 h 2452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356800" h="2452020">
                    <a:moveTo>
                      <a:pt x="0" y="2452021"/>
                    </a:moveTo>
                    <a:cubicBezTo>
                      <a:pt x="0" y="2452021"/>
                      <a:pt x="57150" y="2344198"/>
                      <a:pt x="130874" y="2247710"/>
                    </a:cubicBezTo>
                    <a:cubicBezTo>
                      <a:pt x="218694" y="2132648"/>
                      <a:pt x="328136" y="2036635"/>
                      <a:pt x="437197" y="1941195"/>
                    </a:cubicBezTo>
                    <a:cubicBezTo>
                      <a:pt x="529304" y="1860709"/>
                      <a:pt x="623030" y="1779556"/>
                      <a:pt x="737140" y="1736884"/>
                    </a:cubicBezTo>
                    <a:cubicBezTo>
                      <a:pt x="830866" y="1701736"/>
                      <a:pt x="932021" y="1695450"/>
                      <a:pt x="1031843" y="1685068"/>
                    </a:cubicBezTo>
                    <a:cubicBezTo>
                      <a:pt x="1117092" y="1676210"/>
                      <a:pt x="1202055" y="1665160"/>
                      <a:pt x="1287304" y="1655826"/>
                    </a:cubicBezTo>
                    <a:cubicBezTo>
                      <a:pt x="1348931" y="1649063"/>
                      <a:pt x="1410653" y="1643539"/>
                      <a:pt x="1471994" y="1634300"/>
                    </a:cubicBezTo>
                    <a:cubicBezTo>
                      <a:pt x="1618679" y="1612011"/>
                      <a:pt x="1761935" y="1571149"/>
                      <a:pt x="1898237" y="1512665"/>
                    </a:cubicBezTo>
                    <a:cubicBezTo>
                      <a:pt x="2010442" y="1464564"/>
                      <a:pt x="2117503" y="1405128"/>
                      <a:pt x="2229136" y="1355598"/>
                    </a:cubicBezTo>
                    <a:cubicBezTo>
                      <a:pt x="2322481" y="1314164"/>
                      <a:pt x="2418969" y="1280160"/>
                      <a:pt x="2512314" y="1238631"/>
                    </a:cubicBezTo>
                    <a:cubicBezTo>
                      <a:pt x="2599087" y="1199960"/>
                      <a:pt x="2683193" y="1154811"/>
                      <a:pt x="2758535" y="1096994"/>
                    </a:cubicBezTo>
                    <a:cubicBezTo>
                      <a:pt x="2825020" y="1046035"/>
                      <a:pt x="2883789" y="985837"/>
                      <a:pt x="2935510" y="919925"/>
                    </a:cubicBezTo>
                    <a:cubicBezTo>
                      <a:pt x="2992184" y="847725"/>
                      <a:pt x="3039904" y="769144"/>
                      <a:pt x="3081719" y="687419"/>
                    </a:cubicBezTo>
                    <a:cubicBezTo>
                      <a:pt x="3138297" y="576739"/>
                      <a:pt x="3314129" y="116776"/>
                      <a:pt x="3356800" y="0"/>
                    </a:cubicBezTo>
                  </a:path>
                </a:pathLst>
              </a:custGeom>
              <a:noFill/>
              <a:ln w="9525" cap="rnd">
                <a:solidFill>
                  <a:schemeClr val="accent2">
                    <a:alpha val="35000"/>
                  </a:schemeClr>
                </a:solidFill>
                <a:prstDash val="lgDash"/>
                <a:round/>
              </a:ln>
            </p:spPr>
            <p:txBody>
              <a:bodyPr rtlCol="0" anchor="ctr"/>
              <a:lstStyle/>
              <a:p>
                <a:endParaRPr lang="en-US"/>
              </a:p>
            </p:txBody>
          </p:sp>
        </p:grpSp>
        <p:sp>
          <p:nvSpPr>
            <p:cNvPr id="27" name="Freeform: Shape 26">
              <a:extLst>
                <a:ext uri="{FF2B5EF4-FFF2-40B4-BE49-F238E27FC236}">
                  <a16:creationId xmlns:a16="http://schemas.microsoft.com/office/drawing/2014/main" id="{3259CE72-AB8F-4DE0-A183-E00F8C7016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80400" y="5197178"/>
              <a:ext cx="4211600" cy="1660822"/>
            </a:xfrm>
            <a:custGeom>
              <a:avLst/>
              <a:gdLst>
                <a:gd name="connsiteX0" fmla="*/ 4211600 w 4211600"/>
                <a:gd name="connsiteY0" fmla="*/ 0 h 1660822"/>
                <a:gd name="connsiteX1" fmla="*/ 4211600 w 4211600"/>
                <a:gd name="connsiteY1" fmla="*/ 58430 h 1660822"/>
                <a:gd name="connsiteX2" fmla="*/ 4136524 w 4211600"/>
                <a:gd name="connsiteY2" fmla="*/ 208808 h 1660822"/>
                <a:gd name="connsiteX3" fmla="*/ 3973354 w 4211600"/>
                <a:gd name="connsiteY3" fmla="*/ 437313 h 1660822"/>
                <a:gd name="connsiteX4" fmla="*/ 3884746 w 4211600"/>
                <a:gd name="connsiteY4" fmla="*/ 553613 h 1660822"/>
                <a:gd name="connsiteX5" fmla="*/ 3849435 w 4211600"/>
                <a:gd name="connsiteY5" fmla="*/ 603143 h 1660822"/>
                <a:gd name="connsiteX6" fmla="*/ 3661849 w 4211600"/>
                <a:gd name="connsiteY6" fmla="*/ 819075 h 1660822"/>
                <a:gd name="connsiteX7" fmla="*/ 3402589 w 4211600"/>
                <a:gd name="connsiteY7" fmla="*/ 952996 h 1660822"/>
                <a:gd name="connsiteX8" fmla="*/ 3130202 w 4211600"/>
                <a:gd name="connsiteY8" fmla="*/ 1023386 h 1660822"/>
                <a:gd name="connsiteX9" fmla="*/ 2914657 w 4211600"/>
                <a:gd name="connsiteY9" fmla="*/ 1068058 h 1660822"/>
                <a:gd name="connsiteX10" fmla="*/ 2582149 w 4211600"/>
                <a:gd name="connsiteY10" fmla="*/ 1138924 h 1660822"/>
                <a:gd name="connsiteX11" fmla="*/ 2483958 w 4211600"/>
                <a:gd name="connsiteY11" fmla="*/ 1162356 h 1660822"/>
                <a:gd name="connsiteX12" fmla="*/ 2123750 w 4211600"/>
                <a:gd name="connsiteY12" fmla="*/ 1238651 h 1660822"/>
                <a:gd name="connsiteX13" fmla="*/ 1761444 w 4211600"/>
                <a:gd name="connsiteY13" fmla="*/ 1273417 h 1660822"/>
                <a:gd name="connsiteX14" fmla="*/ 1608382 w 4211600"/>
                <a:gd name="connsiteY14" fmla="*/ 1284466 h 1660822"/>
                <a:gd name="connsiteX15" fmla="*/ 999942 w 4211600"/>
                <a:gd name="connsiteY15" fmla="*/ 1354284 h 1660822"/>
                <a:gd name="connsiteX16" fmla="*/ 484705 w 4211600"/>
                <a:gd name="connsiteY16" fmla="*/ 1450487 h 1660822"/>
                <a:gd name="connsiteX17" fmla="*/ 113310 w 4211600"/>
                <a:gd name="connsiteY17" fmla="*/ 1613700 h 1660822"/>
                <a:gd name="connsiteX18" fmla="*/ 39668 w 4211600"/>
                <a:gd name="connsiteY18" fmla="*/ 1660822 h 1660822"/>
                <a:gd name="connsiteX19" fmla="*/ 0 w 4211600"/>
                <a:gd name="connsiteY19" fmla="*/ 1660822 h 1660822"/>
                <a:gd name="connsiteX20" fmla="*/ 96701 w 4211600"/>
                <a:gd name="connsiteY20" fmla="*/ 1598934 h 1660822"/>
                <a:gd name="connsiteX21" fmla="*/ 474335 w 4211600"/>
                <a:gd name="connsiteY21" fmla="*/ 1433056 h 1660822"/>
                <a:gd name="connsiteX22" fmla="*/ 994299 w 4211600"/>
                <a:gd name="connsiteY22" fmla="*/ 1335806 h 1660822"/>
                <a:gd name="connsiteX23" fmla="*/ 1605231 w 4211600"/>
                <a:gd name="connsiteY23" fmla="*/ 1265702 h 1660822"/>
                <a:gd name="connsiteX24" fmla="*/ 1758819 w 4211600"/>
                <a:gd name="connsiteY24" fmla="*/ 1254558 h 1660822"/>
                <a:gd name="connsiteX25" fmla="*/ 2118106 w 4211600"/>
                <a:gd name="connsiteY25" fmla="*/ 1220077 h 1660822"/>
                <a:gd name="connsiteX26" fmla="*/ 2475557 w 4211600"/>
                <a:gd name="connsiteY26" fmla="*/ 1144353 h 1660822"/>
                <a:gd name="connsiteX27" fmla="*/ 2573878 w 4211600"/>
                <a:gd name="connsiteY27" fmla="*/ 1120827 h 1660822"/>
                <a:gd name="connsiteX28" fmla="*/ 2907437 w 4211600"/>
                <a:gd name="connsiteY28" fmla="*/ 1049675 h 1660822"/>
                <a:gd name="connsiteX29" fmla="*/ 3122589 w 4211600"/>
                <a:gd name="connsiteY29" fmla="*/ 1005098 h 1660822"/>
                <a:gd name="connsiteX30" fmla="*/ 3391169 w 4211600"/>
                <a:gd name="connsiteY30" fmla="*/ 935756 h 1660822"/>
                <a:gd name="connsiteX31" fmla="*/ 3642290 w 4211600"/>
                <a:gd name="connsiteY31" fmla="*/ 806216 h 1660822"/>
                <a:gd name="connsiteX32" fmla="*/ 3825937 w 4211600"/>
                <a:gd name="connsiteY32" fmla="*/ 594475 h 1660822"/>
                <a:gd name="connsiteX33" fmla="*/ 3861381 w 4211600"/>
                <a:gd name="connsiteY33" fmla="*/ 544755 h 1660822"/>
                <a:gd name="connsiteX34" fmla="*/ 3950381 w 4211600"/>
                <a:gd name="connsiteY34" fmla="*/ 427978 h 1660822"/>
                <a:gd name="connsiteX35" fmla="*/ 4112370 w 4211600"/>
                <a:gd name="connsiteY35" fmla="*/ 201378 h 1660822"/>
                <a:gd name="connsiteX36" fmla="*/ 4195989 w 4211600"/>
                <a:gd name="connsiteY36" fmla="*/ 33834 h 1660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4211600" h="1660822">
                  <a:moveTo>
                    <a:pt x="4211600" y="0"/>
                  </a:moveTo>
                  <a:lnTo>
                    <a:pt x="4211600" y="58430"/>
                  </a:lnTo>
                  <a:lnTo>
                    <a:pt x="4136524" y="208808"/>
                  </a:lnTo>
                  <a:cubicBezTo>
                    <a:pt x="4089791" y="287770"/>
                    <a:pt x="4030588" y="363780"/>
                    <a:pt x="3973354" y="437313"/>
                  </a:cubicBezTo>
                  <a:cubicBezTo>
                    <a:pt x="3943819" y="475222"/>
                    <a:pt x="3913231" y="514465"/>
                    <a:pt x="3884746" y="553613"/>
                  </a:cubicBezTo>
                  <a:cubicBezTo>
                    <a:pt x="3872801" y="569996"/>
                    <a:pt x="3861119" y="586569"/>
                    <a:pt x="3849435" y="603143"/>
                  </a:cubicBezTo>
                  <a:cubicBezTo>
                    <a:pt x="3796665" y="678009"/>
                    <a:pt x="3742187" y="755352"/>
                    <a:pt x="3661849" y="819075"/>
                  </a:cubicBezTo>
                  <a:cubicBezTo>
                    <a:pt x="3596214" y="871176"/>
                    <a:pt x="3509050" y="916230"/>
                    <a:pt x="3402589" y="952996"/>
                  </a:cubicBezTo>
                  <a:cubicBezTo>
                    <a:pt x="3312406" y="984048"/>
                    <a:pt x="3215660" y="1005003"/>
                    <a:pt x="3130202" y="1023386"/>
                  </a:cubicBezTo>
                  <a:cubicBezTo>
                    <a:pt x="3058529" y="1038816"/>
                    <a:pt x="2985412" y="1053675"/>
                    <a:pt x="2914657" y="1068058"/>
                  </a:cubicBezTo>
                  <a:cubicBezTo>
                    <a:pt x="2805176" y="1090251"/>
                    <a:pt x="2692021" y="1113207"/>
                    <a:pt x="2582149" y="1138924"/>
                  </a:cubicBezTo>
                  <a:cubicBezTo>
                    <a:pt x="2549330" y="1146639"/>
                    <a:pt x="2516644" y="1154450"/>
                    <a:pt x="2483958" y="1162356"/>
                  </a:cubicBezTo>
                  <a:cubicBezTo>
                    <a:pt x="2367257" y="1190550"/>
                    <a:pt x="2246621" y="1219601"/>
                    <a:pt x="2123750" y="1238651"/>
                  </a:cubicBezTo>
                  <a:cubicBezTo>
                    <a:pt x="2004294" y="1257129"/>
                    <a:pt x="1880769" y="1265416"/>
                    <a:pt x="1761444" y="1273417"/>
                  </a:cubicBezTo>
                  <a:cubicBezTo>
                    <a:pt x="1711167" y="1276751"/>
                    <a:pt x="1659184" y="1280275"/>
                    <a:pt x="1608382" y="1284466"/>
                  </a:cubicBezTo>
                  <a:cubicBezTo>
                    <a:pt x="1408589" y="1300944"/>
                    <a:pt x="1214570" y="1325805"/>
                    <a:pt x="999942" y="1354284"/>
                  </a:cubicBezTo>
                  <a:cubicBezTo>
                    <a:pt x="826403" y="1377240"/>
                    <a:pt x="647744" y="1400957"/>
                    <a:pt x="484705" y="1450487"/>
                  </a:cubicBezTo>
                  <a:cubicBezTo>
                    <a:pt x="355831" y="1489635"/>
                    <a:pt x="231387" y="1544374"/>
                    <a:pt x="113310" y="1613700"/>
                  </a:cubicBezTo>
                  <a:lnTo>
                    <a:pt x="39668" y="1660822"/>
                  </a:lnTo>
                  <a:lnTo>
                    <a:pt x="0" y="1660822"/>
                  </a:lnTo>
                  <a:lnTo>
                    <a:pt x="96701" y="1598934"/>
                  </a:lnTo>
                  <a:cubicBezTo>
                    <a:pt x="216635" y="1528533"/>
                    <a:pt x="343196" y="1472919"/>
                    <a:pt x="474335" y="1433056"/>
                  </a:cubicBezTo>
                  <a:cubicBezTo>
                    <a:pt x="639999" y="1382669"/>
                    <a:pt x="820102" y="1358856"/>
                    <a:pt x="994299" y="1335806"/>
                  </a:cubicBezTo>
                  <a:cubicBezTo>
                    <a:pt x="1210239" y="1307231"/>
                    <a:pt x="1404650" y="1282275"/>
                    <a:pt x="1605231" y="1265702"/>
                  </a:cubicBezTo>
                  <a:cubicBezTo>
                    <a:pt x="1656428" y="1261511"/>
                    <a:pt x="1708411" y="1257987"/>
                    <a:pt x="1758819" y="1254558"/>
                  </a:cubicBezTo>
                  <a:cubicBezTo>
                    <a:pt x="1877487" y="1246557"/>
                    <a:pt x="2000094" y="1238365"/>
                    <a:pt x="2118106" y="1220077"/>
                  </a:cubicBezTo>
                  <a:cubicBezTo>
                    <a:pt x="2239531" y="1201313"/>
                    <a:pt x="2359513" y="1172357"/>
                    <a:pt x="2475557" y="1144353"/>
                  </a:cubicBezTo>
                  <a:cubicBezTo>
                    <a:pt x="2508243" y="1136448"/>
                    <a:pt x="2541060" y="1128542"/>
                    <a:pt x="2573878" y="1120827"/>
                  </a:cubicBezTo>
                  <a:cubicBezTo>
                    <a:pt x="2684276" y="1094919"/>
                    <a:pt x="2797694" y="1071963"/>
                    <a:pt x="2907437" y="1049675"/>
                  </a:cubicBezTo>
                  <a:cubicBezTo>
                    <a:pt x="2978061" y="1035387"/>
                    <a:pt x="3051178" y="1020528"/>
                    <a:pt x="3122589" y="1005098"/>
                  </a:cubicBezTo>
                  <a:cubicBezTo>
                    <a:pt x="3206997" y="986810"/>
                    <a:pt x="3302823" y="966141"/>
                    <a:pt x="3391169" y="935756"/>
                  </a:cubicBezTo>
                  <a:cubicBezTo>
                    <a:pt x="3494479" y="900132"/>
                    <a:pt x="3578886" y="856508"/>
                    <a:pt x="3642290" y="806216"/>
                  </a:cubicBezTo>
                  <a:cubicBezTo>
                    <a:pt x="3720133" y="744303"/>
                    <a:pt x="3773953" y="668103"/>
                    <a:pt x="3825937" y="594475"/>
                  </a:cubicBezTo>
                  <a:cubicBezTo>
                    <a:pt x="3837621" y="577902"/>
                    <a:pt x="3849435" y="561233"/>
                    <a:pt x="3861381" y="544755"/>
                  </a:cubicBezTo>
                  <a:cubicBezTo>
                    <a:pt x="3889997" y="505416"/>
                    <a:pt x="3920715" y="465983"/>
                    <a:pt x="3950381" y="427978"/>
                  </a:cubicBezTo>
                  <a:cubicBezTo>
                    <a:pt x="4007353" y="354921"/>
                    <a:pt x="4066163" y="279388"/>
                    <a:pt x="4112370" y="201378"/>
                  </a:cubicBezTo>
                  <a:cubicBezTo>
                    <a:pt x="4144662" y="146800"/>
                    <a:pt x="4170785" y="89364"/>
                    <a:pt x="4195989" y="33834"/>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pic>
        <p:nvPicPr>
          <p:cNvPr id="9" name="Audio 8">
            <a:hlinkClick r:id="" action="ppaction://media"/>
            <a:extLst>
              <a:ext uri="{FF2B5EF4-FFF2-40B4-BE49-F238E27FC236}">
                <a16:creationId xmlns:a16="http://schemas.microsoft.com/office/drawing/2014/main" id="{F484B72D-FB2D-FA4D-86A6-F50B1F168F56}"/>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163300" y="5829300"/>
            <a:ext cx="812800" cy="812800"/>
          </a:xfrm>
          <a:prstGeom prst="rect">
            <a:avLst/>
          </a:prstGeom>
        </p:spPr>
      </p:pic>
      <p:pic>
        <p:nvPicPr>
          <p:cNvPr id="35" name="Picture 34" descr="Text&#10;&#10;Description automatically generated with medium confidence">
            <a:extLst>
              <a:ext uri="{FF2B5EF4-FFF2-40B4-BE49-F238E27FC236}">
                <a16:creationId xmlns:a16="http://schemas.microsoft.com/office/drawing/2014/main" id="{1FCAFC27-382A-F049-B736-6CA0EC57739F}"/>
              </a:ext>
            </a:extLst>
          </p:cNvPr>
          <p:cNvPicPr>
            <a:picLocks noChangeAspect="1"/>
          </p:cNvPicPr>
          <p:nvPr/>
        </p:nvPicPr>
        <p:blipFill>
          <a:blip r:embed="rId7"/>
          <a:stretch>
            <a:fillRect/>
          </a:stretch>
        </p:blipFill>
        <p:spPr>
          <a:xfrm>
            <a:off x="-8096" y="6274881"/>
            <a:ext cx="2561515" cy="617007"/>
          </a:xfrm>
          <a:prstGeom prst="rect">
            <a:avLst/>
          </a:prstGeom>
        </p:spPr>
      </p:pic>
    </p:spTree>
    <p:extLst>
      <p:ext uri="{BB962C8B-B14F-4D97-AF65-F5344CB8AC3E}">
        <p14:creationId xmlns:p14="http://schemas.microsoft.com/office/powerpoint/2010/main" val="4192948801"/>
      </p:ext>
    </p:extLst>
  </p:cSld>
  <p:clrMapOvr>
    <a:masterClrMapping/>
  </p:clrMapOvr>
  <mc:AlternateContent xmlns:mc="http://schemas.openxmlformats.org/markup-compatibility/2006">
    <mc:Choice xmlns:p14="http://schemas.microsoft.com/office/powerpoint/2010/main" Requires="p14">
      <p:transition spd="slow" p14:dur="2000" advTm="35194"/>
    </mc:Choice>
    <mc:Fallback>
      <p:transition spd="slow" advTm="3519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651CFA9-6065-4243-AC48-858E35978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12" name="Rectangle 11">
            <a:extLst>
              <a:ext uri="{FF2B5EF4-FFF2-40B4-BE49-F238E27FC236}">
                <a16:creationId xmlns:a16="http://schemas.microsoft.com/office/drawing/2014/main" id="{37962AE0-6A1C-4B76-9D52-10E5E6D7D3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14" name="Rectangle 13">
            <a:extLst>
              <a:ext uri="{FF2B5EF4-FFF2-40B4-BE49-F238E27FC236}">
                <a16:creationId xmlns:a16="http://schemas.microsoft.com/office/drawing/2014/main" id="{16E12301-1C96-4D15-9838-D5B894B223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picture containing graphical user interface&#10;&#10;Description automatically generated">
            <a:extLst>
              <a:ext uri="{FF2B5EF4-FFF2-40B4-BE49-F238E27FC236}">
                <a16:creationId xmlns:a16="http://schemas.microsoft.com/office/drawing/2014/main" id="{0C68730E-4560-BB45-A993-592CD94A4832}"/>
              </a:ext>
            </a:extLst>
          </p:cNvPr>
          <p:cNvPicPr>
            <a:picLocks noChangeAspect="1"/>
          </p:cNvPicPr>
          <p:nvPr/>
        </p:nvPicPr>
        <p:blipFill rotWithShape="1">
          <a:blip r:embed="rId5">
            <a:alphaModFix amt="60000"/>
          </a:blip>
          <a:srcRect l="10731" r="62159"/>
          <a:stretch/>
        </p:blipFill>
        <p:spPr>
          <a:xfrm>
            <a:off x="20" y="10"/>
            <a:ext cx="12188932" cy="6856614"/>
          </a:xfrm>
          <a:prstGeom prst="rect">
            <a:avLst/>
          </a:prstGeom>
        </p:spPr>
      </p:pic>
      <p:grpSp>
        <p:nvGrpSpPr>
          <p:cNvPr id="16" name="Top Left">
            <a:extLst>
              <a:ext uri="{FF2B5EF4-FFF2-40B4-BE49-F238E27FC236}">
                <a16:creationId xmlns:a16="http://schemas.microsoft.com/office/drawing/2014/main" id="{D7A5FD75-4B35-4162-9304-56949125581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849" y="15178"/>
            <a:ext cx="2198951" cy="3331254"/>
            <a:chOff x="4473129" y="923925"/>
            <a:chExt cx="3308947" cy="5012817"/>
          </a:xfrm>
          <a:noFill/>
        </p:grpSpPr>
        <p:sp>
          <p:nvSpPr>
            <p:cNvPr id="17" name="Freeform: Shape 16">
              <a:extLst>
                <a:ext uri="{FF2B5EF4-FFF2-40B4-BE49-F238E27FC236}">
                  <a16:creationId xmlns:a16="http://schemas.microsoft.com/office/drawing/2014/main" id="{A5107DF9-40C8-458E-82E1-523137E7A9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85988" y="924020"/>
              <a:ext cx="3296088" cy="5012722"/>
            </a:xfrm>
            <a:custGeom>
              <a:avLst/>
              <a:gdLst>
                <a:gd name="connsiteX0" fmla="*/ 0 w 3296088"/>
                <a:gd name="connsiteY0" fmla="*/ 5012722 h 5012722"/>
                <a:gd name="connsiteX1" fmla="*/ 244031 w 3296088"/>
                <a:gd name="connsiteY1" fmla="*/ 4820222 h 5012722"/>
                <a:gd name="connsiteX2" fmla="*/ 729234 w 3296088"/>
                <a:gd name="connsiteY2" fmla="*/ 4360641 h 5012722"/>
                <a:gd name="connsiteX3" fmla="*/ 881444 w 3296088"/>
                <a:gd name="connsiteY3" fmla="*/ 4173950 h 5012722"/>
                <a:gd name="connsiteX4" fmla="*/ 1151287 w 3296088"/>
                <a:gd name="connsiteY4" fmla="*/ 3972877 h 5012722"/>
                <a:gd name="connsiteX5" fmla="*/ 1498664 w 3296088"/>
                <a:gd name="connsiteY5" fmla="*/ 3786188 h 5012722"/>
                <a:gd name="connsiteX6" fmla="*/ 1716881 w 3296088"/>
                <a:gd name="connsiteY6" fmla="*/ 3674174 h 5012722"/>
                <a:gd name="connsiteX7" fmla="*/ 1913573 w 3296088"/>
                <a:gd name="connsiteY7" fmla="*/ 3477387 h 5012722"/>
                <a:gd name="connsiteX8" fmla="*/ 2167700 w 3296088"/>
                <a:gd name="connsiteY8" fmla="*/ 3042190 h 5012722"/>
                <a:gd name="connsiteX9" fmla="*/ 2273903 w 3296088"/>
                <a:gd name="connsiteY9" fmla="*/ 2775014 h 5012722"/>
                <a:gd name="connsiteX10" fmla="*/ 2463356 w 3296088"/>
                <a:gd name="connsiteY10" fmla="*/ 2335530 h 5012722"/>
                <a:gd name="connsiteX11" fmla="*/ 2741866 w 3296088"/>
                <a:gd name="connsiteY11" fmla="*/ 1982248 h 5012722"/>
                <a:gd name="connsiteX12" fmla="*/ 2985897 w 3296088"/>
                <a:gd name="connsiteY12" fmla="*/ 1634681 h 5012722"/>
                <a:gd name="connsiteX13" fmla="*/ 3212687 w 3296088"/>
                <a:gd name="connsiteY13" fmla="*/ 1226820 h 5012722"/>
                <a:gd name="connsiteX14" fmla="*/ 3281553 w 3296088"/>
                <a:gd name="connsiteY14" fmla="*/ 959644 h 5012722"/>
                <a:gd name="connsiteX15" fmla="*/ 3295936 w 3296088"/>
                <a:gd name="connsiteY15" fmla="*/ 701135 h 5012722"/>
                <a:gd name="connsiteX16" fmla="*/ 3267266 w 3296088"/>
                <a:gd name="connsiteY16" fmla="*/ 436817 h 5012722"/>
                <a:gd name="connsiteX17" fmla="*/ 3105341 w 3296088"/>
                <a:gd name="connsiteY17" fmla="*/ 0 h 5012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296088" h="5012722">
                  <a:moveTo>
                    <a:pt x="0" y="5012722"/>
                  </a:moveTo>
                  <a:cubicBezTo>
                    <a:pt x="81820" y="4949095"/>
                    <a:pt x="163544" y="4885468"/>
                    <a:pt x="244031" y="4820222"/>
                  </a:cubicBezTo>
                  <a:cubicBezTo>
                    <a:pt x="417671" y="4679633"/>
                    <a:pt x="589883" y="4535139"/>
                    <a:pt x="729234" y="4360641"/>
                  </a:cubicBezTo>
                  <a:cubicBezTo>
                    <a:pt x="779431" y="4297776"/>
                    <a:pt x="825818" y="4231958"/>
                    <a:pt x="881444" y="4173950"/>
                  </a:cubicBezTo>
                  <a:cubicBezTo>
                    <a:pt x="959358" y="4092607"/>
                    <a:pt x="1054799" y="4031075"/>
                    <a:pt x="1151287" y="3972877"/>
                  </a:cubicBezTo>
                  <a:cubicBezTo>
                    <a:pt x="1263968" y="3904964"/>
                    <a:pt x="1379315" y="3841337"/>
                    <a:pt x="1498664" y="3786188"/>
                  </a:cubicBezTo>
                  <a:cubicBezTo>
                    <a:pt x="1573149" y="3751802"/>
                    <a:pt x="1649159" y="3720179"/>
                    <a:pt x="1716881" y="3674174"/>
                  </a:cubicBezTo>
                  <a:cubicBezTo>
                    <a:pt x="1794034" y="3621691"/>
                    <a:pt x="1856708" y="3551492"/>
                    <a:pt x="1913573" y="3477387"/>
                  </a:cubicBezTo>
                  <a:cubicBezTo>
                    <a:pt x="2016157" y="3343751"/>
                    <a:pt x="2099024" y="3196114"/>
                    <a:pt x="2167700" y="3042190"/>
                  </a:cubicBezTo>
                  <a:cubicBezTo>
                    <a:pt x="2206752" y="2954655"/>
                    <a:pt x="2241233" y="2865215"/>
                    <a:pt x="2273903" y="2775014"/>
                  </a:cubicBezTo>
                  <a:cubicBezTo>
                    <a:pt x="2328482" y="2624423"/>
                    <a:pt x="2379440" y="2471642"/>
                    <a:pt x="2463356" y="2335530"/>
                  </a:cubicBezTo>
                  <a:cubicBezTo>
                    <a:pt x="2542127" y="2207705"/>
                    <a:pt x="2647855" y="2099501"/>
                    <a:pt x="2741866" y="1982248"/>
                  </a:cubicBezTo>
                  <a:cubicBezTo>
                    <a:pt x="2830449" y="1871758"/>
                    <a:pt x="2908554" y="1753362"/>
                    <a:pt x="2985897" y="1634681"/>
                  </a:cubicBezTo>
                  <a:cubicBezTo>
                    <a:pt x="3071146" y="1503902"/>
                    <a:pt x="3156395" y="1372172"/>
                    <a:pt x="3212687" y="1226820"/>
                  </a:cubicBezTo>
                  <a:cubicBezTo>
                    <a:pt x="3246025" y="1140809"/>
                    <a:pt x="3268790" y="1051084"/>
                    <a:pt x="3281553" y="959644"/>
                  </a:cubicBezTo>
                  <a:cubicBezTo>
                    <a:pt x="3293555" y="874014"/>
                    <a:pt x="3296888" y="787527"/>
                    <a:pt x="3295936" y="701135"/>
                  </a:cubicBezTo>
                  <a:cubicBezTo>
                    <a:pt x="3294888" y="612172"/>
                    <a:pt x="3289268" y="523018"/>
                    <a:pt x="3267266" y="436817"/>
                  </a:cubicBezTo>
                  <a:cubicBezTo>
                    <a:pt x="3227832" y="282416"/>
                    <a:pt x="3105341" y="0"/>
                    <a:pt x="3105341" y="0"/>
                  </a:cubicBezTo>
                </a:path>
              </a:pathLst>
            </a:custGeom>
            <a:noFill/>
            <a:ln w="9525" cap="rnd">
              <a:solidFill>
                <a:schemeClr val="bg2">
                  <a:alpha val="35000"/>
                </a:schemeClr>
              </a:solidFill>
              <a:prstDash val="lgDash"/>
              <a:round/>
            </a:ln>
          </p:spPr>
          <p:txBody>
            <a:bodyPr rtlCol="0" anchor="ctr"/>
            <a:lstStyle/>
            <a:p>
              <a:endParaRPr lang="en-US"/>
            </a:p>
          </p:txBody>
        </p:sp>
        <p:sp>
          <p:nvSpPr>
            <p:cNvPr id="18" name="Freeform: Shape 17">
              <a:extLst>
                <a:ext uri="{FF2B5EF4-FFF2-40B4-BE49-F238E27FC236}">
                  <a16:creationId xmlns:a16="http://schemas.microsoft.com/office/drawing/2014/main" id="{5BD83295-4F37-4B80-AF77-1798FB80C5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73129" y="923925"/>
              <a:ext cx="2977477" cy="4627149"/>
            </a:xfrm>
            <a:custGeom>
              <a:avLst/>
              <a:gdLst>
                <a:gd name="connsiteX0" fmla="*/ 0 w 2977477"/>
                <a:gd name="connsiteY0" fmla="*/ 4627150 h 4627149"/>
                <a:gd name="connsiteX1" fmla="*/ 275082 w 2977477"/>
                <a:gd name="connsiteY1" fmla="*/ 4341590 h 4627149"/>
                <a:gd name="connsiteX2" fmla="*/ 502825 w 2977477"/>
                <a:gd name="connsiteY2" fmla="*/ 4054126 h 4627149"/>
                <a:gd name="connsiteX3" fmla="*/ 666179 w 2977477"/>
                <a:gd name="connsiteY3" fmla="*/ 3890677 h 4627149"/>
                <a:gd name="connsiteX4" fmla="*/ 864203 w 2977477"/>
                <a:gd name="connsiteY4" fmla="*/ 3675983 h 4627149"/>
                <a:gd name="connsiteX5" fmla="*/ 982599 w 2977477"/>
                <a:gd name="connsiteY5" fmla="*/ 3557492 h 4627149"/>
                <a:gd name="connsiteX6" fmla="*/ 1188244 w 2977477"/>
                <a:gd name="connsiteY6" fmla="*/ 3329654 h 4627149"/>
                <a:gd name="connsiteX7" fmla="*/ 1344740 w 2977477"/>
                <a:gd name="connsiteY7" fmla="*/ 3146774 h 4627149"/>
                <a:gd name="connsiteX8" fmla="*/ 1470755 w 2977477"/>
                <a:gd name="connsiteY8" fmla="*/ 2984659 h 4627149"/>
                <a:gd name="connsiteX9" fmla="*/ 1657636 w 2977477"/>
                <a:gd name="connsiteY9" fmla="*/ 2670239 h 4627149"/>
                <a:gd name="connsiteX10" fmla="*/ 1762887 w 2977477"/>
                <a:gd name="connsiteY10" fmla="*/ 2473547 h 4627149"/>
                <a:gd name="connsiteX11" fmla="*/ 1866710 w 2977477"/>
                <a:gd name="connsiteY11" fmla="*/ 2290667 h 4627149"/>
                <a:gd name="connsiteX12" fmla="*/ 2106263 w 2977477"/>
                <a:gd name="connsiteY12" fmla="*/ 2030254 h 4627149"/>
                <a:gd name="connsiteX13" fmla="*/ 2277237 w 2977477"/>
                <a:gd name="connsiteY13" fmla="*/ 1859185 h 4627149"/>
                <a:gd name="connsiteX14" fmla="*/ 2499455 w 2977477"/>
                <a:gd name="connsiteY14" fmla="*/ 1656207 h 4627149"/>
                <a:gd name="connsiteX15" fmla="*/ 2707100 w 2977477"/>
                <a:gd name="connsiteY15" fmla="*/ 1390269 h 4627149"/>
                <a:gd name="connsiteX16" fmla="*/ 2812352 w 2977477"/>
                <a:gd name="connsiteY16" fmla="*/ 1230916 h 4627149"/>
                <a:gd name="connsiteX17" fmla="*/ 2898172 w 2977477"/>
                <a:gd name="connsiteY17" fmla="*/ 1036987 h 4627149"/>
                <a:gd name="connsiteX18" fmla="*/ 2963228 w 2977477"/>
                <a:gd name="connsiteY18" fmla="*/ 850011 h 4627149"/>
                <a:gd name="connsiteX19" fmla="*/ 2977325 w 2977477"/>
                <a:gd name="connsiteY19" fmla="*/ 745427 h 4627149"/>
                <a:gd name="connsiteX20" fmla="*/ 2929509 w 2977477"/>
                <a:gd name="connsiteY20" fmla="*/ 480155 h 4627149"/>
                <a:gd name="connsiteX21" fmla="*/ 2563082 w 2977477"/>
                <a:gd name="connsiteY21" fmla="*/ 0 h 4627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977477" h="4627149">
                  <a:moveTo>
                    <a:pt x="0" y="4627150"/>
                  </a:moveTo>
                  <a:cubicBezTo>
                    <a:pt x="79820" y="4552283"/>
                    <a:pt x="203835" y="4424648"/>
                    <a:pt x="275082" y="4341590"/>
                  </a:cubicBezTo>
                  <a:cubicBezTo>
                    <a:pt x="354711" y="4248722"/>
                    <a:pt x="421005" y="4145090"/>
                    <a:pt x="502825" y="4054126"/>
                  </a:cubicBezTo>
                  <a:cubicBezTo>
                    <a:pt x="554355" y="3996881"/>
                    <a:pt x="612362" y="3945827"/>
                    <a:pt x="666179" y="3890677"/>
                  </a:cubicBezTo>
                  <a:cubicBezTo>
                    <a:pt x="734187" y="3821049"/>
                    <a:pt x="796671" y="3746183"/>
                    <a:pt x="864203" y="3675983"/>
                  </a:cubicBezTo>
                  <a:cubicBezTo>
                    <a:pt x="902875" y="3635788"/>
                    <a:pt x="943642" y="3597593"/>
                    <a:pt x="982599" y="3557492"/>
                  </a:cubicBezTo>
                  <a:cubicBezTo>
                    <a:pt x="1053941" y="3484150"/>
                    <a:pt x="1121378" y="3407093"/>
                    <a:pt x="1188244" y="3329654"/>
                  </a:cubicBezTo>
                  <a:cubicBezTo>
                    <a:pt x="1240631" y="3268885"/>
                    <a:pt x="1293495" y="3208496"/>
                    <a:pt x="1344740" y="3146774"/>
                  </a:cubicBezTo>
                  <a:cubicBezTo>
                    <a:pt x="1388459" y="3094101"/>
                    <a:pt x="1431512" y="3040761"/>
                    <a:pt x="1470755" y="2984659"/>
                  </a:cubicBezTo>
                  <a:cubicBezTo>
                    <a:pt x="1540764" y="2884646"/>
                    <a:pt x="1598771" y="2777109"/>
                    <a:pt x="1657636" y="2670239"/>
                  </a:cubicBezTo>
                  <a:cubicBezTo>
                    <a:pt x="1693545" y="2605088"/>
                    <a:pt x="1728502" y="2539460"/>
                    <a:pt x="1762887" y="2473547"/>
                  </a:cubicBezTo>
                  <a:cubicBezTo>
                    <a:pt x="1795367" y="2411349"/>
                    <a:pt x="1826419" y="2348103"/>
                    <a:pt x="1866710" y="2290667"/>
                  </a:cubicBezTo>
                  <a:cubicBezTo>
                    <a:pt x="1934623" y="2193893"/>
                    <a:pt x="2022729" y="2114169"/>
                    <a:pt x="2106263" y="2030254"/>
                  </a:cubicBezTo>
                  <a:cubicBezTo>
                    <a:pt x="2163128" y="1973104"/>
                    <a:pt x="2218182" y="1914049"/>
                    <a:pt x="2277237" y="1859185"/>
                  </a:cubicBezTo>
                  <a:cubicBezTo>
                    <a:pt x="2350770" y="1790891"/>
                    <a:pt x="2430304" y="1728978"/>
                    <a:pt x="2499455" y="1656207"/>
                  </a:cubicBezTo>
                  <a:cubicBezTo>
                    <a:pt x="2576989" y="1574578"/>
                    <a:pt x="2641568" y="1481900"/>
                    <a:pt x="2707100" y="1390269"/>
                  </a:cubicBezTo>
                  <a:cubicBezTo>
                    <a:pt x="2744153" y="1338453"/>
                    <a:pt x="2781586" y="1286732"/>
                    <a:pt x="2812352" y="1230916"/>
                  </a:cubicBezTo>
                  <a:cubicBezTo>
                    <a:pt x="2846546" y="1168908"/>
                    <a:pt x="2872550" y="1102900"/>
                    <a:pt x="2898172" y="1036987"/>
                  </a:cubicBezTo>
                  <a:cubicBezTo>
                    <a:pt x="2922175" y="975455"/>
                    <a:pt x="2948273" y="914305"/>
                    <a:pt x="2963228" y="850011"/>
                  </a:cubicBezTo>
                  <a:cubicBezTo>
                    <a:pt x="2971229" y="815626"/>
                    <a:pt x="2976563" y="780764"/>
                    <a:pt x="2977325" y="745427"/>
                  </a:cubicBezTo>
                  <a:cubicBezTo>
                    <a:pt x="2979230" y="654844"/>
                    <a:pt x="2963323" y="564261"/>
                    <a:pt x="2929509" y="480155"/>
                  </a:cubicBezTo>
                  <a:cubicBezTo>
                    <a:pt x="2851309" y="285655"/>
                    <a:pt x="2563082" y="0"/>
                    <a:pt x="2563082" y="0"/>
                  </a:cubicBezTo>
                </a:path>
              </a:pathLst>
            </a:custGeom>
            <a:noFill/>
            <a:ln w="9525" cap="rnd">
              <a:solidFill>
                <a:schemeClr val="bg2">
                  <a:alpha val="35000"/>
                </a:schemeClr>
              </a:solidFill>
              <a:prstDash val="lgDash"/>
              <a:round/>
            </a:ln>
          </p:spPr>
          <p:txBody>
            <a:bodyPr rtlCol="0" anchor="ctr"/>
            <a:lstStyle/>
            <a:p>
              <a:endParaRPr lang="en-US"/>
            </a:p>
          </p:txBody>
        </p:sp>
        <p:sp>
          <p:nvSpPr>
            <p:cNvPr id="19" name="Freeform: Shape 18">
              <a:extLst>
                <a:ext uri="{FF2B5EF4-FFF2-40B4-BE49-F238E27FC236}">
                  <a16:creationId xmlns:a16="http://schemas.microsoft.com/office/drawing/2014/main" id="{65888C74-4F56-4347-8944-E676A3C896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94561" y="923925"/>
              <a:ext cx="2356712" cy="4118991"/>
            </a:xfrm>
            <a:custGeom>
              <a:avLst/>
              <a:gdLst>
                <a:gd name="connsiteX0" fmla="*/ 1707071 w 2356712"/>
                <a:gd name="connsiteY0" fmla="*/ 0 h 4118991"/>
                <a:gd name="connsiteX1" fmla="*/ 1824514 w 2356712"/>
                <a:gd name="connsiteY1" fmla="*/ 244697 h 4118991"/>
                <a:gd name="connsiteX2" fmla="*/ 1908715 w 2356712"/>
                <a:gd name="connsiteY2" fmla="*/ 328994 h 4118991"/>
                <a:gd name="connsiteX3" fmla="*/ 2226469 w 2356712"/>
                <a:gd name="connsiteY3" fmla="*/ 603695 h 4118991"/>
                <a:gd name="connsiteX4" fmla="*/ 2355628 w 2356712"/>
                <a:gd name="connsiteY4" fmla="*/ 900494 h 4118991"/>
                <a:gd name="connsiteX5" fmla="*/ 2281428 w 2356712"/>
                <a:gd name="connsiteY5" fmla="*/ 1206913 h 4118991"/>
                <a:gd name="connsiteX6" fmla="*/ 2092452 w 2356712"/>
                <a:gd name="connsiteY6" fmla="*/ 1460659 h 4118991"/>
                <a:gd name="connsiteX7" fmla="*/ 1834039 w 2356712"/>
                <a:gd name="connsiteY7" fmla="*/ 1625822 h 4118991"/>
                <a:gd name="connsiteX8" fmla="*/ 1558862 w 2356712"/>
                <a:gd name="connsiteY8" fmla="*/ 1743075 h 4118991"/>
                <a:gd name="connsiteX9" fmla="*/ 1386554 w 2356712"/>
                <a:gd name="connsiteY9" fmla="*/ 1869948 h 4118991"/>
                <a:gd name="connsiteX10" fmla="*/ 1271683 w 2356712"/>
                <a:gd name="connsiteY10" fmla="*/ 2073402 h 4118991"/>
                <a:gd name="connsiteX11" fmla="*/ 1178338 w 2356712"/>
                <a:gd name="connsiteY11" fmla="*/ 2355914 h 4118991"/>
                <a:gd name="connsiteX12" fmla="*/ 1113758 w 2356712"/>
                <a:gd name="connsiteY12" fmla="*/ 2578513 h 4118991"/>
                <a:gd name="connsiteX13" fmla="*/ 1034796 w 2356712"/>
                <a:gd name="connsiteY13" fmla="*/ 2834640 h 4118991"/>
                <a:gd name="connsiteX14" fmla="*/ 905637 w 2356712"/>
                <a:gd name="connsiteY14" fmla="*/ 3081242 h 4118991"/>
                <a:gd name="connsiteX15" fmla="*/ 793147 w 2356712"/>
                <a:gd name="connsiteY15" fmla="*/ 3258407 h 4118991"/>
                <a:gd name="connsiteX16" fmla="*/ 546735 w 2356712"/>
                <a:gd name="connsiteY16" fmla="*/ 3571970 h 4118991"/>
                <a:gd name="connsiteX17" fmla="*/ 346996 w 2356712"/>
                <a:gd name="connsiteY17" fmla="*/ 3771900 h 4118991"/>
                <a:gd name="connsiteX18" fmla="*/ 174689 w 2356712"/>
                <a:gd name="connsiteY18" fmla="*/ 3944207 h 4118991"/>
                <a:gd name="connsiteX19" fmla="*/ 0 w 2356712"/>
                <a:gd name="connsiteY19" fmla="*/ 4118991 h 41189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356712" h="4118991">
                  <a:moveTo>
                    <a:pt x="1707071" y="0"/>
                  </a:moveTo>
                  <a:cubicBezTo>
                    <a:pt x="1715357" y="22098"/>
                    <a:pt x="1812608" y="224409"/>
                    <a:pt x="1824514" y="244697"/>
                  </a:cubicBezTo>
                  <a:cubicBezTo>
                    <a:pt x="1844802" y="279273"/>
                    <a:pt x="1876996" y="304324"/>
                    <a:pt x="1908715" y="328994"/>
                  </a:cubicBezTo>
                  <a:cubicBezTo>
                    <a:pt x="2019967" y="415195"/>
                    <a:pt x="2137886" y="494633"/>
                    <a:pt x="2226469" y="603695"/>
                  </a:cubicBezTo>
                  <a:cubicBezTo>
                    <a:pt x="2296287" y="689610"/>
                    <a:pt x="2347817" y="790480"/>
                    <a:pt x="2355628" y="900494"/>
                  </a:cubicBezTo>
                  <a:cubicBezTo>
                    <a:pt x="2363248" y="1007078"/>
                    <a:pt x="2329910" y="1111187"/>
                    <a:pt x="2281428" y="1206913"/>
                  </a:cubicBezTo>
                  <a:cubicBezTo>
                    <a:pt x="2233422" y="1301877"/>
                    <a:pt x="2170938" y="1388936"/>
                    <a:pt x="2092452" y="1460659"/>
                  </a:cubicBezTo>
                  <a:cubicBezTo>
                    <a:pt x="2016538" y="1530001"/>
                    <a:pt x="1927765" y="1583436"/>
                    <a:pt x="1834039" y="1625822"/>
                  </a:cubicBezTo>
                  <a:cubicBezTo>
                    <a:pt x="1743075" y="1666970"/>
                    <a:pt x="1647730" y="1697736"/>
                    <a:pt x="1558862" y="1743075"/>
                  </a:cubicBezTo>
                  <a:cubicBezTo>
                    <a:pt x="1494758" y="1775841"/>
                    <a:pt x="1434275" y="1816132"/>
                    <a:pt x="1386554" y="1869948"/>
                  </a:cubicBezTo>
                  <a:cubicBezTo>
                    <a:pt x="1334548" y="1928622"/>
                    <a:pt x="1300544" y="2000345"/>
                    <a:pt x="1271683" y="2073402"/>
                  </a:cubicBezTo>
                  <a:cubicBezTo>
                    <a:pt x="1235202" y="2165699"/>
                    <a:pt x="1206722" y="2260759"/>
                    <a:pt x="1178338" y="2355914"/>
                  </a:cubicBezTo>
                  <a:cubicBezTo>
                    <a:pt x="1156240" y="2429923"/>
                    <a:pt x="1134237" y="2504028"/>
                    <a:pt x="1113758" y="2578513"/>
                  </a:cubicBezTo>
                  <a:cubicBezTo>
                    <a:pt x="1090041" y="2664714"/>
                    <a:pt x="1068134" y="2751678"/>
                    <a:pt x="1034796" y="2834640"/>
                  </a:cubicBezTo>
                  <a:cubicBezTo>
                    <a:pt x="1000125" y="2920841"/>
                    <a:pt x="953643" y="3001613"/>
                    <a:pt x="905637" y="3081242"/>
                  </a:cubicBezTo>
                  <a:cubicBezTo>
                    <a:pt x="869442" y="3141155"/>
                    <a:pt x="832295" y="3200400"/>
                    <a:pt x="793147" y="3258407"/>
                  </a:cubicBezTo>
                  <a:cubicBezTo>
                    <a:pt x="718661" y="3368802"/>
                    <a:pt x="637223" y="3474434"/>
                    <a:pt x="546735" y="3571970"/>
                  </a:cubicBezTo>
                  <a:cubicBezTo>
                    <a:pt x="482632" y="3641027"/>
                    <a:pt x="414147" y="3705797"/>
                    <a:pt x="346996" y="3771900"/>
                  </a:cubicBezTo>
                  <a:cubicBezTo>
                    <a:pt x="288989" y="3828764"/>
                    <a:pt x="232029" y="3886676"/>
                    <a:pt x="174689" y="3944207"/>
                  </a:cubicBezTo>
                  <a:cubicBezTo>
                    <a:pt x="116586" y="4002596"/>
                    <a:pt x="58293" y="4060698"/>
                    <a:pt x="0" y="4118991"/>
                  </a:cubicBezTo>
                </a:path>
              </a:pathLst>
            </a:custGeom>
            <a:noFill/>
            <a:ln w="9525" cap="rnd">
              <a:solidFill>
                <a:schemeClr val="bg2">
                  <a:alpha val="35000"/>
                </a:schemeClr>
              </a:solidFill>
              <a:prstDash val="lgDash"/>
              <a:round/>
            </a:ln>
          </p:spPr>
          <p:txBody>
            <a:bodyPr rtlCol="0" anchor="ctr"/>
            <a:lstStyle/>
            <a:p>
              <a:endParaRPr lang="en-US"/>
            </a:p>
          </p:txBody>
        </p:sp>
        <p:sp>
          <p:nvSpPr>
            <p:cNvPr id="20" name="Freeform: Shape 19">
              <a:extLst>
                <a:ext uri="{FF2B5EF4-FFF2-40B4-BE49-F238E27FC236}">
                  <a16:creationId xmlns:a16="http://schemas.microsoft.com/office/drawing/2014/main" id="{A69429CD-28C1-4DC7-84AD-4421A0AC8E4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73129" y="923925"/>
              <a:ext cx="2059193" cy="3980116"/>
            </a:xfrm>
            <a:custGeom>
              <a:avLst/>
              <a:gdLst>
                <a:gd name="connsiteX0" fmla="*/ 0 w 2059193"/>
                <a:gd name="connsiteY0" fmla="*/ 3980116 h 3980116"/>
                <a:gd name="connsiteX1" fmla="*/ 471583 w 2059193"/>
                <a:gd name="connsiteY1" fmla="*/ 3515678 h 3980116"/>
                <a:gd name="connsiteX2" fmla="*/ 758666 w 2059193"/>
                <a:gd name="connsiteY2" fmla="*/ 3163824 h 3980116"/>
                <a:gd name="connsiteX3" fmla="*/ 940499 w 2059193"/>
                <a:gd name="connsiteY3" fmla="*/ 2780824 h 3980116"/>
                <a:gd name="connsiteX4" fmla="*/ 1055370 w 2059193"/>
                <a:gd name="connsiteY4" fmla="*/ 2242185 h 3980116"/>
                <a:gd name="connsiteX5" fmla="*/ 1136714 w 2059193"/>
                <a:gd name="connsiteY5" fmla="*/ 1878330 h 3980116"/>
                <a:gd name="connsiteX6" fmla="*/ 1246727 w 2059193"/>
                <a:gd name="connsiteY6" fmla="*/ 1562386 h 3980116"/>
                <a:gd name="connsiteX7" fmla="*/ 1378363 w 2059193"/>
                <a:gd name="connsiteY7" fmla="*/ 1430750 h 3980116"/>
                <a:gd name="connsiteX8" fmla="*/ 1691831 w 2059193"/>
                <a:gd name="connsiteY8" fmla="*/ 1394841 h 3980116"/>
                <a:gd name="connsiteX9" fmla="*/ 1914335 w 2059193"/>
                <a:gd name="connsiteY9" fmla="*/ 1323023 h 3980116"/>
                <a:gd name="connsiteX10" fmla="*/ 2055495 w 2059193"/>
                <a:gd name="connsiteY10" fmla="*/ 1098042 h 3980116"/>
                <a:gd name="connsiteX11" fmla="*/ 2033969 w 2059193"/>
                <a:gd name="connsiteY11" fmla="*/ 930497 h 3980116"/>
                <a:gd name="connsiteX12" fmla="*/ 1885664 w 2059193"/>
                <a:gd name="connsiteY12" fmla="*/ 760571 h 3980116"/>
                <a:gd name="connsiteX13" fmla="*/ 1636871 w 2059193"/>
                <a:gd name="connsiteY13" fmla="*/ 612172 h 3980116"/>
                <a:gd name="connsiteX14" fmla="*/ 1335405 w 2059193"/>
                <a:gd name="connsiteY14" fmla="*/ 459010 h 3980116"/>
                <a:gd name="connsiteX15" fmla="*/ 1234916 w 2059193"/>
                <a:gd name="connsiteY15" fmla="*/ 269939 h 3980116"/>
                <a:gd name="connsiteX16" fmla="*/ 1386935 w 2059193"/>
                <a:gd name="connsiteY16" fmla="*/ 0 h 39801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059193" h="3980116">
                  <a:moveTo>
                    <a:pt x="0" y="3980116"/>
                  </a:moveTo>
                  <a:cubicBezTo>
                    <a:pt x="91345" y="3889534"/>
                    <a:pt x="382715" y="3608737"/>
                    <a:pt x="471583" y="3515678"/>
                  </a:cubicBezTo>
                  <a:cubicBezTo>
                    <a:pt x="576358" y="3405949"/>
                    <a:pt x="675989" y="3290983"/>
                    <a:pt x="758666" y="3163824"/>
                  </a:cubicBezTo>
                  <a:cubicBezTo>
                    <a:pt x="836105" y="3044857"/>
                    <a:pt x="897445" y="2916079"/>
                    <a:pt x="940499" y="2780824"/>
                  </a:cubicBezTo>
                  <a:cubicBezTo>
                    <a:pt x="996315" y="2605754"/>
                    <a:pt x="1020985" y="2422874"/>
                    <a:pt x="1055370" y="2242185"/>
                  </a:cubicBezTo>
                  <a:cubicBezTo>
                    <a:pt x="1078611" y="2120075"/>
                    <a:pt x="1107472" y="1999107"/>
                    <a:pt x="1136714" y="1878330"/>
                  </a:cubicBezTo>
                  <a:cubicBezTo>
                    <a:pt x="1163098" y="1769174"/>
                    <a:pt x="1189482" y="1658588"/>
                    <a:pt x="1246727" y="1562386"/>
                  </a:cubicBezTo>
                  <a:cubicBezTo>
                    <a:pt x="1279208" y="1507808"/>
                    <a:pt x="1321689" y="1459039"/>
                    <a:pt x="1378363" y="1430750"/>
                  </a:cubicBezTo>
                  <a:cubicBezTo>
                    <a:pt x="1473327" y="1383221"/>
                    <a:pt x="1584865" y="1402652"/>
                    <a:pt x="1691831" y="1394841"/>
                  </a:cubicBezTo>
                  <a:cubicBezTo>
                    <a:pt x="1771079" y="1389031"/>
                    <a:pt x="1849279" y="1368266"/>
                    <a:pt x="1914335" y="1323023"/>
                  </a:cubicBezTo>
                  <a:cubicBezTo>
                    <a:pt x="1989963" y="1270445"/>
                    <a:pt x="2041493" y="1189101"/>
                    <a:pt x="2055495" y="1098042"/>
                  </a:cubicBezTo>
                  <a:cubicBezTo>
                    <a:pt x="2064258" y="1041178"/>
                    <a:pt x="2057591" y="982980"/>
                    <a:pt x="2033969" y="930497"/>
                  </a:cubicBezTo>
                  <a:cubicBezTo>
                    <a:pt x="2002727" y="861060"/>
                    <a:pt x="1945958" y="807625"/>
                    <a:pt x="1885664" y="760571"/>
                  </a:cubicBezTo>
                  <a:cubicBezTo>
                    <a:pt x="1809179" y="700945"/>
                    <a:pt x="1725549" y="651415"/>
                    <a:pt x="1636871" y="612172"/>
                  </a:cubicBezTo>
                  <a:cubicBezTo>
                    <a:pt x="1532763" y="566071"/>
                    <a:pt x="1421606" y="532543"/>
                    <a:pt x="1335405" y="459010"/>
                  </a:cubicBezTo>
                  <a:cubicBezTo>
                    <a:pt x="1277969" y="409956"/>
                    <a:pt x="1232059" y="344615"/>
                    <a:pt x="1234916" y="269939"/>
                  </a:cubicBezTo>
                  <a:cubicBezTo>
                    <a:pt x="1237012" y="211741"/>
                    <a:pt x="1386935" y="0"/>
                    <a:pt x="1386935" y="0"/>
                  </a:cubicBezTo>
                </a:path>
              </a:pathLst>
            </a:custGeom>
            <a:noFill/>
            <a:ln w="9525" cap="rnd">
              <a:solidFill>
                <a:schemeClr val="bg2">
                  <a:alpha val="35000"/>
                </a:schemeClr>
              </a:solidFill>
              <a:prstDash val="lgDash"/>
              <a:round/>
            </a:ln>
          </p:spPr>
          <p:txBody>
            <a:bodyPr rtlCol="0" anchor="ctr"/>
            <a:lstStyle/>
            <a:p>
              <a:endParaRPr lang="en-US"/>
            </a:p>
          </p:txBody>
        </p:sp>
        <p:sp>
          <p:nvSpPr>
            <p:cNvPr id="21" name="Freeform: Shape 20">
              <a:extLst>
                <a:ext uri="{FF2B5EF4-FFF2-40B4-BE49-F238E27FC236}">
                  <a16:creationId xmlns:a16="http://schemas.microsoft.com/office/drawing/2014/main" id="{762D63CF-41E9-4561-A945-E199ABE754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85131" y="1719357"/>
              <a:ext cx="743796" cy="2867501"/>
            </a:xfrm>
            <a:custGeom>
              <a:avLst/>
              <a:gdLst>
                <a:gd name="connsiteX0" fmla="*/ 11144 w 743796"/>
                <a:gd name="connsiteY0" fmla="*/ 0 h 2867501"/>
                <a:gd name="connsiteX1" fmla="*/ 353663 w 743796"/>
                <a:gd name="connsiteY1" fmla="*/ 55245 h 2867501"/>
                <a:gd name="connsiteX2" fmla="*/ 571405 w 743796"/>
                <a:gd name="connsiteY2" fmla="*/ 179737 h 2867501"/>
                <a:gd name="connsiteX3" fmla="*/ 688658 w 743796"/>
                <a:gd name="connsiteY3" fmla="*/ 368808 h 2867501"/>
                <a:gd name="connsiteX4" fmla="*/ 731711 w 743796"/>
                <a:gd name="connsiteY4" fmla="*/ 612934 h 2867501"/>
                <a:gd name="connsiteX5" fmla="*/ 725233 w 743796"/>
                <a:gd name="connsiteY5" fmla="*/ 995648 h 2867501"/>
                <a:gd name="connsiteX6" fmla="*/ 742855 w 743796"/>
                <a:gd name="connsiteY6" fmla="*/ 1499330 h 2867501"/>
                <a:gd name="connsiteX7" fmla="*/ 707898 w 743796"/>
                <a:gd name="connsiteY7" fmla="*/ 1793081 h 2867501"/>
                <a:gd name="connsiteX8" fmla="*/ 633222 w 743796"/>
                <a:gd name="connsiteY8" fmla="*/ 2073592 h 2867501"/>
                <a:gd name="connsiteX9" fmla="*/ 404527 w 743796"/>
                <a:gd name="connsiteY9" fmla="*/ 2472404 h 2867501"/>
                <a:gd name="connsiteX10" fmla="*/ 0 w 743796"/>
                <a:gd name="connsiteY10" fmla="*/ 2867501 h 2867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43796" h="2867501">
                  <a:moveTo>
                    <a:pt x="11144" y="0"/>
                  </a:moveTo>
                  <a:cubicBezTo>
                    <a:pt x="101060" y="2953"/>
                    <a:pt x="268796" y="25146"/>
                    <a:pt x="353663" y="55245"/>
                  </a:cubicBezTo>
                  <a:cubicBezTo>
                    <a:pt x="433483" y="83534"/>
                    <a:pt x="510635" y="120967"/>
                    <a:pt x="571405" y="179737"/>
                  </a:cubicBezTo>
                  <a:cubicBezTo>
                    <a:pt x="625412" y="231934"/>
                    <a:pt x="663607" y="297942"/>
                    <a:pt x="688658" y="368808"/>
                  </a:cubicBezTo>
                  <a:cubicBezTo>
                    <a:pt x="716375" y="447103"/>
                    <a:pt x="727996" y="529876"/>
                    <a:pt x="731711" y="612934"/>
                  </a:cubicBezTo>
                  <a:cubicBezTo>
                    <a:pt x="737426" y="740474"/>
                    <a:pt x="724948" y="867918"/>
                    <a:pt x="725233" y="995648"/>
                  </a:cubicBezTo>
                  <a:cubicBezTo>
                    <a:pt x="725710" y="1163765"/>
                    <a:pt x="748665" y="1331309"/>
                    <a:pt x="742855" y="1499330"/>
                  </a:cubicBezTo>
                  <a:cubicBezTo>
                    <a:pt x="739426" y="1598009"/>
                    <a:pt x="725996" y="1696022"/>
                    <a:pt x="707898" y="1793081"/>
                  </a:cubicBezTo>
                  <a:cubicBezTo>
                    <a:pt x="690086" y="1888426"/>
                    <a:pt x="666845" y="1982724"/>
                    <a:pt x="633222" y="2073592"/>
                  </a:cubicBezTo>
                  <a:cubicBezTo>
                    <a:pt x="579692" y="2218182"/>
                    <a:pt x="499682" y="2351056"/>
                    <a:pt x="404527" y="2472404"/>
                  </a:cubicBezTo>
                  <a:cubicBezTo>
                    <a:pt x="266033" y="2648902"/>
                    <a:pt x="179642" y="2732818"/>
                    <a:pt x="0" y="2867501"/>
                  </a:cubicBezTo>
                </a:path>
              </a:pathLst>
            </a:custGeom>
            <a:noFill/>
            <a:ln w="9525" cap="rnd">
              <a:solidFill>
                <a:schemeClr val="bg2">
                  <a:alpha val="35000"/>
                </a:schemeClr>
              </a:solidFill>
              <a:prstDash val="lgDash"/>
              <a:round/>
            </a:ln>
          </p:spPr>
          <p:txBody>
            <a:bodyPr rtlCol="0" anchor="ctr"/>
            <a:lstStyle/>
            <a:p>
              <a:endParaRPr lang="en-US"/>
            </a:p>
          </p:txBody>
        </p:sp>
        <p:sp>
          <p:nvSpPr>
            <p:cNvPr id="22" name="Freeform: Shape 21">
              <a:extLst>
                <a:ext uri="{FF2B5EF4-FFF2-40B4-BE49-F238E27FC236}">
                  <a16:creationId xmlns:a16="http://schemas.microsoft.com/office/drawing/2014/main" id="{0C95C339-F16B-492F-903D-A6855F56E1D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73129" y="1912731"/>
              <a:ext cx="597294" cy="2543540"/>
            </a:xfrm>
            <a:custGeom>
              <a:avLst/>
              <a:gdLst>
                <a:gd name="connsiteX0" fmla="*/ 16478 w 597294"/>
                <a:gd name="connsiteY0" fmla="*/ 2079 h 2543540"/>
                <a:gd name="connsiteX1" fmla="*/ 299847 w 597294"/>
                <a:gd name="connsiteY1" fmla="*/ 53991 h 2543540"/>
                <a:gd name="connsiteX2" fmla="*/ 503206 w 597294"/>
                <a:gd name="connsiteY2" fmla="*/ 291354 h 2543540"/>
                <a:gd name="connsiteX3" fmla="*/ 525113 w 597294"/>
                <a:gd name="connsiteY3" fmla="*/ 724265 h 2543540"/>
                <a:gd name="connsiteX4" fmla="*/ 578930 w 597294"/>
                <a:gd name="connsiteY4" fmla="*/ 1117267 h 2543540"/>
                <a:gd name="connsiteX5" fmla="*/ 592931 w 597294"/>
                <a:gd name="connsiteY5" fmla="*/ 1476359 h 2543540"/>
                <a:gd name="connsiteX6" fmla="*/ 503206 w 597294"/>
                <a:gd name="connsiteY6" fmla="*/ 1859359 h 2543540"/>
                <a:gd name="connsiteX7" fmla="*/ 291846 w 597294"/>
                <a:gd name="connsiteY7" fmla="*/ 2250361 h 2543540"/>
                <a:gd name="connsiteX8" fmla="*/ 0 w 597294"/>
                <a:gd name="connsiteY8" fmla="*/ 2543540 h 2543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7294" h="2543540">
                  <a:moveTo>
                    <a:pt x="16478" y="2079"/>
                  </a:moveTo>
                  <a:cubicBezTo>
                    <a:pt x="101441" y="-6684"/>
                    <a:pt x="224885" y="12557"/>
                    <a:pt x="299847" y="53991"/>
                  </a:cubicBezTo>
                  <a:cubicBezTo>
                    <a:pt x="394240" y="106092"/>
                    <a:pt x="468440" y="189341"/>
                    <a:pt x="503206" y="291354"/>
                  </a:cubicBezTo>
                  <a:cubicBezTo>
                    <a:pt x="550069" y="429085"/>
                    <a:pt x="520827" y="577770"/>
                    <a:pt x="525113" y="724265"/>
                  </a:cubicBezTo>
                  <a:cubicBezTo>
                    <a:pt x="529019" y="856472"/>
                    <a:pt x="561118" y="986012"/>
                    <a:pt x="578930" y="1117267"/>
                  </a:cubicBezTo>
                  <a:cubicBezTo>
                    <a:pt x="595122" y="1236234"/>
                    <a:pt x="602742" y="1356630"/>
                    <a:pt x="592931" y="1476359"/>
                  </a:cubicBezTo>
                  <a:cubicBezTo>
                    <a:pt x="582073" y="1607709"/>
                    <a:pt x="549783" y="1736011"/>
                    <a:pt x="503206" y="1859359"/>
                  </a:cubicBezTo>
                  <a:cubicBezTo>
                    <a:pt x="450628" y="1998710"/>
                    <a:pt x="383857" y="2133298"/>
                    <a:pt x="291846" y="2250361"/>
                  </a:cubicBezTo>
                  <a:cubicBezTo>
                    <a:pt x="231553" y="2327132"/>
                    <a:pt x="73819" y="2479532"/>
                    <a:pt x="0" y="2543540"/>
                  </a:cubicBezTo>
                </a:path>
              </a:pathLst>
            </a:custGeom>
            <a:noFill/>
            <a:ln w="9525" cap="rnd">
              <a:solidFill>
                <a:schemeClr val="bg2">
                  <a:alpha val="35000"/>
                </a:schemeClr>
              </a:solidFill>
              <a:prstDash val="lgDash"/>
              <a:round/>
            </a:ln>
          </p:spPr>
          <p:txBody>
            <a:bodyPr rtlCol="0" anchor="ctr"/>
            <a:lstStyle/>
            <a:p>
              <a:endParaRPr lang="en-US"/>
            </a:p>
          </p:txBody>
        </p:sp>
        <p:sp>
          <p:nvSpPr>
            <p:cNvPr id="23" name="Freeform: Shape 22">
              <a:extLst>
                <a:ext uri="{FF2B5EF4-FFF2-40B4-BE49-F238E27FC236}">
                  <a16:creationId xmlns:a16="http://schemas.microsoft.com/office/drawing/2014/main" id="{E85BC65A-0C9A-45A6-B18B-5E020CE9831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91417" y="2227197"/>
              <a:ext cx="389425" cy="2011236"/>
            </a:xfrm>
            <a:custGeom>
              <a:avLst/>
              <a:gdLst>
                <a:gd name="connsiteX0" fmla="*/ 0 w 389425"/>
                <a:gd name="connsiteY0" fmla="*/ 33 h 2011236"/>
                <a:gd name="connsiteX1" fmla="*/ 171260 w 389425"/>
                <a:gd name="connsiteY1" fmla="*/ 60326 h 2011236"/>
                <a:gd name="connsiteX2" fmla="*/ 211455 w 389425"/>
                <a:gd name="connsiteY2" fmla="*/ 221204 h 2011236"/>
                <a:gd name="connsiteX3" fmla="*/ 243078 w 389425"/>
                <a:gd name="connsiteY3" fmla="*/ 448089 h 2011236"/>
                <a:gd name="connsiteX4" fmla="*/ 346424 w 389425"/>
                <a:gd name="connsiteY4" fmla="*/ 789941 h 2011236"/>
                <a:gd name="connsiteX5" fmla="*/ 372237 w 389425"/>
                <a:gd name="connsiteY5" fmla="*/ 942151 h 2011236"/>
                <a:gd name="connsiteX6" fmla="*/ 386620 w 389425"/>
                <a:gd name="connsiteY6" fmla="*/ 1272478 h 2011236"/>
                <a:gd name="connsiteX7" fmla="*/ 280416 w 389425"/>
                <a:gd name="connsiteY7" fmla="*/ 1660241 h 2011236"/>
                <a:gd name="connsiteX8" fmla="*/ 151257 w 389425"/>
                <a:gd name="connsiteY8" fmla="*/ 1844073 h 2011236"/>
                <a:gd name="connsiteX9" fmla="*/ 1905 w 389425"/>
                <a:gd name="connsiteY9" fmla="*/ 2011237 h 2011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89425" h="2011236">
                  <a:moveTo>
                    <a:pt x="0" y="33"/>
                  </a:moveTo>
                  <a:cubicBezTo>
                    <a:pt x="57912" y="-824"/>
                    <a:pt x="136112" y="14892"/>
                    <a:pt x="171260" y="60326"/>
                  </a:cubicBezTo>
                  <a:cubicBezTo>
                    <a:pt x="205645" y="104903"/>
                    <a:pt x="207740" y="164244"/>
                    <a:pt x="211455" y="221204"/>
                  </a:cubicBezTo>
                  <a:cubicBezTo>
                    <a:pt x="216408" y="297594"/>
                    <a:pt x="225838" y="373604"/>
                    <a:pt x="243078" y="448089"/>
                  </a:cubicBezTo>
                  <a:cubicBezTo>
                    <a:pt x="269939" y="564199"/>
                    <a:pt x="319183" y="673927"/>
                    <a:pt x="346424" y="789941"/>
                  </a:cubicBezTo>
                  <a:cubicBezTo>
                    <a:pt x="358235" y="840043"/>
                    <a:pt x="365951" y="891097"/>
                    <a:pt x="372237" y="942151"/>
                  </a:cubicBezTo>
                  <a:cubicBezTo>
                    <a:pt x="385858" y="1051784"/>
                    <a:pt x="394049" y="1162274"/>
                    <a:pt x="386620" y="1272478"/>
                  </a:cubicBezTo>
                  <a:cubicBezTo>
                    <a:pt x="377476" y="1407828"/>
                    <a:pt x="344996" y="1541178"/>
                    <a:pt x="280416" y="1660241"/>
                  </a:cubicBezTo>
                  <a:cubicBezTo>
                    <a:pt x="244602" y="1726249"/>
                    <a:pt x="199358" y="1786352"/>
                    <a:pt x="151257" y="1844073"/>
                  </a:cubicBezTo>
                  <a:cubicBezTo>
                    <a:pt x="79534" y="1930084"/>
                    <a:pt x="89345" y="1941419"/>
                    <a:pt x="1905" y="2011237"/>
                  </a:cubicBezTo>
                </a:path>
              </a:pathLst>
            </a:custGeom>
            <a:noFill/>
            <a:ln w="9525" cap="rnd">
              <a:solidFill>
                <a:schemeClr val="bg2">
                  <a:alpha val="35000"/>
                </a:schemeClr>
              </a:solidFill>
              <a:prstDash val="lgDash"/>
              <a:round/>
            </a:ln>
          </p:spPr>
          <p:txBody>
            <a:bodyPr rtlCol="0" anchor="ctr"/>
            <a:lstStyle/>
            <a:p>
              <a:endParaRPr lang="en-US" dirty="0"/>
            </a:p>
          </p:txBody>
        </p:sp>
      </p:grpSp>
      <p:sp>
        <p:nvSpPr>
          <p:cNvPr id="2" name="Title 1">
            <a:extLst>
              <a:ext uri="{FF2B5EF4-FFF2-40B4-BE49-F238E27FC236}">
                <a16:creationId xmlns:a16="http://schemas.microsoft.com/office/drawing/2014/main" id="{B0389B00-2CA5-6048-AD8E-C6778175C677}"/>
              </a:ext>
            </a:extLst>
          </p:cNvPr>
          <p:cNvSpPr>
            <a:spLocks noGrp="1"/>
          </p:cNvSpPr>
          <p:nvPr>
            <p:ph type="title"/>
          </p:nvPr>
        </p:nvSpPr>
        <p:spPr>
          <a:xfrm>
            <a:off x="1198181" y="726066"/>
            <a:ext cx="4795282" cy="5018227"/>
          </a:xfrm>
        </p:spPr>
        <p:txBody>
          <a:bodyPr anchor="ctr">
            <a:normAutofit/>
          </a:bodyPr>
          <a:lstStyle/>
          <a:p>
            <a:r>
              <a:rPr lang="en-US" dirty="0">
                <a:solidFill>
                  <a:srgbClr val="FFFFFF"/>
                </a:solidFill>
              </a:rPr>
              <a:t>Which professionals are involved with your child </a:t>
            </a:r>
            <a:br>
              <a:rPr lang="en-US" dirty="0">
                <a:solidFill>
                  <a:srgbClr val="FFFFFF"/>
                </a:solidFill>
              </a:rPr>
            </a:br>
            <a:endParaRPr lang="en-US" dirty="0">
              <a:solidFill>
                <a:srgbClr val="FFFFFF"/>
              </a:solidFill>
            </a:endParaRPr>
          </a:p>
        </p:txBody>
      </p:sp>
      <p:grpSp>
        <p:nvGrpSpPr>
          <p:cNvPr id="25" name="Bottom Right">
            <a:extLst>
              <a:ext uri="{FF2B5EF4-FFF2-40B4-BE49-F238E27FC236}">
                <a16:creationId xmlns:a16="http://schemas.microsoft.com/office/drawing/2014/main" id="{34676384-D846-461C-B8F3-BDB849B4A40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980400" y="3276601"/>
            <a:ext cx="4211600" cy="3581399"/>
            <a:chOff x="7980400" y="3276601"/>
            <a:chExt cx="4211600" cy="3581399"/>
          </a:xfrm>
        </p:grpSpPr>
        <p:grpSp>
          <p:nvGrpSpPr>
            <p:cNvPr id="26" name="Graphic 157">
              <a:extLst>
                <a:ext uri="{FF2B5EF4-FFF2-40B4-BE49-F238E27FC236}">
                  <a16:creationId xmlns:a16="http://schemas.microsoft.com/office/drawing/2014/main" id="{50480E57-05E0-42B6-8693-191B4E9CF5F9}"/>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8662740" y="3276601"/>
              <a:ext cx="3529260" cy="3581398"/>
              <a:chOff x="4114800" y="1423987"/>
              <a:chExt cx="3961542" cy="4007547"/>
            </a:xfrm>
            <a:noFill/>
          </p:grpSpPr>
          <p:sp>
            <p:nvSpPr>
              <p:cNvPr id="28" name="Freeform: Shape 27">
                <a:extLst>
                  <a:ext uri="{FF2B5EF4-FFF2-40B4-BE49-F238E27FC236}">
                    <a16:creationId xmlns:a16="http://schemas.microsoft.com/office/drawing/2014/main" id="{1C989BD5-54F6-4747-83F1-81FCAEDAD8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114800" y="1423987"/>
                <a:ext cx="3946874" cy="3989641"/>
              </a:xfrm>
              <a:custGeom>
                <a:avLst/>
                <a:gdLst>
                  <a:gd name="connsiteX0" fmla="*/ 0 w 3946874"/>
                  <a:gd name="connsiteY0" fmla="*/ 3989641 h 3989641"/>
                  <a:gd name="connsiteX1" fmla="*/ 79439 w 3946874"/>
                  <a:gd name="connsiteY1" fmla="*/ 3891153 h 3989641"/>
                  <a:gd name="connsiteX2" fmla="*/ 297371 w 3946874"/>
                  <a:gd name="connsiteY2" fmla="*/ 3626930 h 3989641"/>
                  <a:gd name="connsiteX3" fmla="*/ 454343 w 3946874"/>
                  <a:gd name="connsiteY3" fmla="*/ 3440335 h 3989641"/>
                  <a:gd name="connsiteX4" fmla="*/ 622363 w 3946874"/>
                  <a:gd name="connsiteY4" fmla="*/ 3290697 h 3989641"/>
                  <a:gd name="connsiteX5" fmla="*/ 927068 w 3946874"/>
                  <a:gd name="connsiteY5" fmla="*/ 3087434 h 3989641"/>
                  <a:gd name="connsiteX6" fmla="*/ 1176338 w 3946874"/>
                  <a:gd name="connsiteY6" fmla="*/ 2915603 h 3989641"/>
                  <a:gd name="connsiteX7" fmla="*/ 1394270 w 3946874"/>
                  <a:gd name="connsiteY7" fmla="*/ 2780729 h 3989641"/>
                  <a:gd name="connsiteX8" fmla="*/ 1601057 w 3946874"/>
                  <a:gd name="connsiteY8" fmla="*/ 2723483 h 3989641"/>
                  <a:gd name="connsiteX9" fmla="*/ 1756220 w 3946874"/>
                  <a:gd name="connsiteY9" fmla="*/ 2743772 h 3989641"/>
                  <a:gd name="connsiteX10" fmla="*/ 1889189 w 3946874"/>
                  <a:gd name="connsiteY10" fmla="*/ 2765965 h 3989641"/>
                  <a:gd name="connsiteX11" fmla="*/ 2007394 w 3946874"/>
                  <a:gd name="connsiteY11" fmla="*/ 2765965 h 3989641"/>
                  <a:gd name="connsiteX12" fmla="*/ 2184654 w 3946874"/>
                  <a:gd name="connsiteY12" fmla="*/ 2671763 h 3989641"/>
                  <a:gd name="connsiteX13" fmla="*/ 2372773 w 3946874"/>
                  <a:gd name="connsiteY13" fmla="*/ 2538984 h 3989641"/>
                  <a:gd name="connsiteX14" fmla="*/ 2439543 w 3946874"/>
                  <a:gd name="connsiteY14" fmla="*/ 2510504 h 3989641"/>
                  <a:gd name="connsiteX15" fmla="*/ 2650617 w 3946874"/>
                  <a:gd name="connsiteY15" fmla="*/ 2434781 h 3989641"/>
                  <a:gd name="connsiteX16" fmla="*/ 2785110 w 3946874"/>
                  <a:gd name="connsiteY16" fmla="*/ 2383060 h 3989641"/>
                  <a:gd name="connsiteX17" fmla="*/ 2897315 w 3946874"/>
                  <a:gd name="connsiteY17" fmla="*/ 2318861 h 3989641"/>
                  <a:gd name="connsiteX18" fmla="*/ 2997994 w 3946874"/>
                  <a:gd name="connsiteY18" fmla="*/ 2226183 h 3989641"/>
                  <a:gd name="connsiteX19" fmla="*/ 3061240 w 3946874"/>
                  <a:gd name="connsiteY19" fmla="*/ 2141506 h 3989641"/>
                  <a:gd name="connsiteX20" fmla="*/ 3152108 w 3946874"/>
                  <a:gd name="connsiteY20" fmla="*/ 2005203 h 3989641"/>
                  <a:gd name="connsiteX21" fmla="*/ 3274124 w 3946874"/>
                  <a:gd name="connsiteY21" fmla="*/ 1871567 h 3989641"/>
                  <a:gd name="connsiteX22" fmla="*/ 3388138 w 3946874"/>
                  <a:gd name="connsiteY22" fmla="*/ 1770888 h 3989641"/>
                  <a:gd name="connsiteX23" fmla="*/ 3466529 w 3946874"/>
                  <a:gd name="connsiteY23" fmla="*/ 1679162 h 3989641"/>
                  <a:gd name="connsiteX24" fmla="*/ 3538633 w 3946874"/>
                  <a:gd name="connsiteY24" fmla="*/ 1551718 h 3989641"/>
                  <a:gd name="connsiteX25" fmla="*/ 3588544 w 3946874"/>
                  <a:gd name="connsiteY25" fmla="*/ 1376172 h 3989641"/>
                  <a:gd name="connsiteX26" fmla="*/ 3597402 w 3946874"/>
                  <a:gd name="connsiteY26" fmla="*/ 1293305 h 3989641"/>
                  <a:gd name="connsiteX27" fmla="*/ 3721227 w 3946874"/>
                  <a:gd name="connsiteY27" fmla="*/ 880491 h 3989641"/>
                  <a:gd name="connsiteX28" fmla="*/ 3761137 w 3946874"/>
                  <a:gd name="connsiteY28" fmla="*/ 463677 h 3989641"/>
                  <a:gd name="connsiteX29" fmla="*/ 3946874 w 3946874"/>
                  <a:gd name="connsiteY29" fmla="*/ 0 h 3989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946874" h="3989641">
                    <a:moveTo>
                      <a:pt x="0" y="3989641"/>
                    </a:moveTo>
                    <a:cubicBezTo>
                      <a:pt x="19050" y="3957257"/>
                      <a:pt x="50959" y="3916013"/>
                      <a:pt x="79439" y="3891153"/>
                    </a:cubicBezTo>
                    <a:cubicBezTo>
                      <a:pt x="165544" y="3815906"/>
                      <a:pt x="227933" y="3717989"/>
                      <a:pt x="297371" y="3626930"/>
                    </a:cubicBezTo>
                    <a:cubicBezTo>
                      <a:pt x="346615" y="3562255"/>
                      <a:pt x="398050" y="3499009"/>
                      <a:pt x="454343" y="3440335"/>
                    </a:cubicBezTo>
                    <a:cubicBezTo>
                      <a:pt x="506349" y="3386042"/>
                      <a:pt x="562642" y="3336227"/>
                      <a:pt x="622363" y="3290697"/>
                    </a:cubicBezTo>
                    <a:cubicBezTo>
                      <a:pt x="719519" y="3216688"/>
                      <a:pt x="824960" y="3154585"/>
                      <a:pt x="927068" y="3087434"/>
                    </a:cubicBezTo>
                    <a:cubicBezTo>
                      <a:pt x="1011365" y="3031998"/>
                      <a:pt x="1093565" y="2973324"/>
                      <a:pt x="1176338" y="2915603"/>
                    </a:cubicBezTo>
                    <a:cubicBezTo>
                      <a:pt x="1246537" y="2866644"/>
                      <a:pt x="1317308" y="2818066"/>
                      <a:pt x="1394270" y="2780729"/>
                    </a:cubicBezTo>
                    <a:cubicBezTo>
                      <a:pt x="1459421" y="2749106"/>
                      <a:pt x="1528763" y="2724436"/>
                      <a:pt x="1601057" y="2723483"/>
                    </a:cubicBezTo>
                    <a:cubicBezTo>
                      <a:pt x="1653350" y="2722721"/>
                      <a:pt x="1704785" y="2733485"/>
                      <a:pt x="1756220" y="2743772"/>
                    </a:cubicBezTo>
                    <a:cubicBezTo>
                      <a:pt x="1800320" y="2752630"/>
                      <a:pt x="1844612" y="2760250"/>
                      <a:pt x="1889189" y="2765965"/>
                    </a:cubicBezTo>
                    <a:cubicBezTo>
                      <a:pt x="1928622" y="2771013"/>
                      <a:pt x="1968437" y="2773299"/>
                      <a:pt x="2007394" y="2765965"/>
                    </a:cubicBezTo>
                    <a:cubicBezTo>
                      <a:pt x="2073878" y="2753487"/>
                      <a:pt x="2130647" y="2712911"/>
                      <a:pt x="2184654" y="2671763"/>
                    </a:cubicBezTo>
                    <a:cubicBezTo>
                      <a:pt x="2245900" y="2625090"/>
                      <a:pt x="2304002" y="2573465"/>
                      <a:pt x="2372773" y="2538984"/>
                    </a:cubicBezTo>
                    <a:cubicBezTo>
                      <a:pt x="2394395" y="2528126"/>
                      <a:pt x="2416874" y="2518982"/>
                      <a:pt x="2439543" y="2510504"/>
                    </a:cubicBezTo>
                    <a:cubicBezTo>
                      <a:pt x="2509552" y="2484215"/>
                      <a:pt x="2580037" y="2459450"/>
                      <a:pt x="2650617" y="2434781"/>
                    </a:cubicBezTo>
                    <a:cubicBezTo>
                      <a:pt x="2695956" y="2418874"/>
                      <a:pt x="2741295" y="2402872"/>
                      <a:pt x="2785110" y="2383060"/>
                    </a:cubicBezTo>
                    <a:cubicBezTo>
                      <a:pt x="2824448" y="2365248"/>
                      <a:pt x="2862358" y="2344198"/>
                      <a:pt x="2897315" y="2318861"/>
                    </a:cubicBezTo>
                    <a:cubicBezTo>
                      <a:pt x="2934367" y="2292096"/>
                      <a:pt x="2968085" y="2260854"/>
                      <a:pt x="2997994" y="2226183"/>
                    </a:cubicBezTo>
                    <a:cubicBezTo>
                      <a:pt x="3020949" y="2199513"/>
                      <a:pt x="3041714" y="2170938"/>
                      <a:pt x="3061240" y="2141506"/>
                    </a:cubicBezTo>
                    <a:cubicBezTo>
                      <a:pt x="3091529" y="2095976"/>
                      <a:pt x="3119533" y="2049018"/>
                      <a:pt x="3152108" y="2005203"/>
                    </a:cubicBezTo>
                    <a:cubicBezTo>
                      <a:pt x="3188113" y="1956626"/>
                      <a:pt x="3229261" y="1912144"/>
                      <a:pt x="3274124" y="1871567"/>
                    </a:cubicBezTo>
                    <a:cubicBezTo>
                      <a:pt x="3311747" y="1837563"/>
                      <a:pt x="3351848" y="1806321"/>
                      <a:pt x="3388138" y="1770888"/>
                    </a:cubicBezTo>
                    <a:cubicBezTo>
                      <a:pt x="3416999" y="1742694"/>
                      <a:pt x="3443002" y="1711833"/>
                      <a:pt x="3466529" y="1679162"/>
                    </a:cubicBezTo>
                    <a:cubicBezTo>
                      <a:pt x="3495008" y="1639348"/>
                      <a:pt x="3519392" y="1596771"/>
                      <a:pt x="3538633" y="1551718"/>
                    </a:cubicBezTo>
                    <a:cubicBezTo>
                      <a:pt x="3562731" y="1495616"/>
                      <a:pt x="3578924" y="1436465"/>
                      <a:pt x="3588544" y="1376172"/>
                    </a:cubicBezTo>
                    <a:cubicBezTo>
                      <a:pt x="3592925" y="1348740"/>
                      <a:pt x="3595688" y="1321022"/>
                      <a:pt x="3597402" y="1293305"/>
                    </a:cubicBezTo>
                    <a:cubicBezTo>
                      <a:pt x="3605974" y="1155859"/>
                      <a:pt x="3717703" y="1018127"/>
                      <a:pt x="3721227" y="880491"/>
                    </a:cubicBezTo>
                    <a:cubicBezTo>
                      <a:pt x="3724751" y="740855"/>
                      <a:pt x="3743135" y="602171"/>
                      <a:pt x="3761137" y="463677"/>
                    </a:cubicBezTo>
                    <a:cubicBezTo>
                      <a:pt x="3776186" y="347758"/>
                      <a:pt x="3934968" y="116205"/>
                      <a:pt x="3946874" y="0"/>
                    </a:cubicBezTo>
                  </a:path>
                </a:pathLst>
              </a:custGeom>
              <a:noFill/>
              <a:ln w="9525" cap="rnd">
                <a:solidFill>
                  <a:schemeClr val="bg2">
                    <a:alpha val="35000"/>
                  </a:schemeClr>
                </a:solidFill>
                <a:prstDash val="lgDash"/>
                <a:round/>
              </a:ln>
            </p:spPr>
            <p:txBody>
              <a:bodyPr rtlCol="0" anchor="ctr"/>
              <a:lstStyle/>
              <a:p>
                <a:endParaRPr lang="en-US"/>
              </a:p>
            </p:txBody>
          </p:sp>
          <p:sp>
            <p:nvSpPr>
              <p:cNvPr id="29" name="Freeform: Shape 28">
                <a:extLst>
                  <a:ext uri="{FF2B5EF4-FFF2-40B4-BE49-F238E27FC236}">
                    <a16:creationId xmlns:a16="http://schemas.microsoft.com/office/drawing/2014/main" id="{6D7EE029-E135-4899-AC49-78D6946CDAD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95978" y="2441733"/>
                <a:ext cx="3665410" cy="2985611"/>
              </a:xfrm>
              <a:custGeom>
                <a:avLst/>
                <a:gdLst>
                  <a:gd name="connsiteX0" fmla="*/ 0 w 3665410"/>
                  <a:gd name="connsiteY0" fmla="*/ 2985611 h 2985611"/>
                  <a:gd name="connsiteX1" fmla="*/ 166211 w 3665410"/>
                  <a:gd name="connsiteY1" fmla="*/ 2699766 h 2985611"/>
                  <a:gd name="connsiteX2" fmla="*/ 397002 w 3665410"/>
                  <a:gd name="connsiteY2" fmla="*/ 2414969 h 2985611"/>
                  <a:gd name="connsiteX3" fmla="*/ 620173 w 3665410"/>
                  <a:gd name="connsiteY3" fmla="*/ 2237899 h 2985611"/>
                  <a:gd name="connsiteX4" fmla="*/ 823341 w 3665410"/>
                  <a:gd name="connsiteY4" fmla="*/ 2085499 h 2985611"/>
                  <a:gd name="connsiteX5" fmla="*/ 1089565 w 3665410"/>
                  <a:gd name="connsiteY5" fmla="*/ 1911477 h 2985611"/>
                  <a:gd name="connsiteX6" fmla="*/ 1145000 w 3665410"/>
                  <a:gd name="connsiteY6" fmla="*/ 1886807 h 2985611"/>
                  <a:gd name="connsiteX7" fmla="*/ 1375791 w 3665410"/>
                  <a:gd name="connsiteY7" fmla="*/ 1842135 h 2985611"/>
                  <a:gd name="connsiteX8" fmla="*/ 1486567 w 3665410"/>
                  <a:gd name="connsiteY8" fmla="*/ 1857566 h 2985611"/>
                  <a:gd name="connsiteX9" fmla="*/ 1568101 w 3665410"/>
                  <a:gd name="connsiteY9" fmla="*/ 1871377 h 2985611"/>
                  <a:gd name="connsiteX10" fmla="*/ 1810607 w 3665410"/>
                  <a:gd name="connsiteY10" fmla="*/ 1871377 h 2985611"/>
                  <a:gd name="connsiteX11" fmla="*/ 1997964 w 3665410"/>
                  <a:gd name="connsiteY11" fmla="*/ 1790605 h 2985611"/>
                  <a:gd name="connsiteX12" fmla="*/ 2109883 w 3665410"/>
                  <a:gd name="connsiteY12" fmla="*/ 1702784 h 2985611"/>
                  <a:gd name="connsiteX13" fmla="*/ 2321433 w 3665410"/>
                  <a:gd name="connsiteY13" fmla="*/ 1552384 h 2985611"/>
                  <a:gd name="connsiteX14" fmla="*/ 2558891 w 3665410"/>
                  <a:gd name="connsiteY14" fmla="*/ 1453420 h 2985611"/>
                  <a:gd name="connsiteX15" fmla="*/ 2709767 w 3665410"/>
                  <a:gd name="connsiteY15" fmla="*/ 1377887 h 2985611"/>
                  <a:gd name="connsiteX16" fmla="*/ 2885408 w 3665410"/>
                  <a:gd name="connsiteY16" fmla="*/ 1237393 h 2985611"/>
                  <a:gd name="connsiteX17" fmla="*/ 3017711 w 3665410"/>
                  <a:gd name="connsiteY17" fmla="*/ 1072229 h 2985611"/>
                  <a:gd name="connsiteX18" fmla="*/ 3150680 w 3665410"/>
                  <a:gd name="connsiteY18" fmla="*/ 921830 h 2985611"/>
                  <a:gd name="connsiteX19" fmla="*/ 3255169 w 3665410"/>
                  <a:gd name="connsiteY19" fmla="*/ 801815 h 2985611"/>
                  <a:gd name="connsiteX20" fmla="*/ 3339275 w 3665410"/>
                  <a:gd name="connsiteY20" fmla="*/ 694182 h 2985611"/>
                  <a:gd name="connsiteX21" fmla="*/ 3409188 w 3665410"/>
                  <a:gd name="connsiteY21" fmla="*/ 546926 h 2985611"/>
                  <a:gd name="connsiteX22" fmla="*/ 3464243 w 3665410"/>
                  <a:gd name="connsiteY22" fmla="*/ 347663 h 2985611"/>
                  <a:gd name="connsiteX23" fmla="*/ 3665411 w 3665410"/>
                  <a:gd name="connsiteY23" fmla="*/ 0 h 2985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665410" h="2985611">
                    <a:moveTo>
                      <a:pt x="0" y="2985611"/>
                    </a:moveTo>
                    <a:cubicBezTo>
                      <a:pt x="0" y="2985611"/>
                      <a:pt x="86773" y="2802827"/>
                      <a:pt x="166211" y="2699766"/>
                    </a:cubicBezTo>
                    <a:cubicBezTo>
                      <a:pt x="240983" y="2602706"/>
                      <a:pt x="309182" y="2500122"/>
                      <a:pt x="397002" y="2414969"/>
                    </a:cubicBezTo>
                    <a:cubicBezTo>
                      <a:pt x="465296" y="2348865"/>
                      <a:pt x="543592" y="2294477"/>
                      <a:pt x="620173" y="2237899"/>
                    </a:cubicBezTo>
                    <a:cubicBezTo>
                      <a:pt x="688277" y="2187607"/>
                      <a:pt x="755333" y="2135886"/>
                      <a:pt x="823341" y="2085499"/>
                    </a:cubicBezTo>
                    <a:cubicBezTo>
                      <a:pt x="908685" y="2022253"/>
                      <a:pt x="994791" y="1959197"/>
                      <a:pt x="1089565" y="1911477"/>
                    </a:cubicBezTo>
                    <a:cubicBezTo>
                      <a:pt x="1107662" y="1902428"/>
                      <a:pt x="1126141" y="1894141"/>
                      <a:pt x="1145000" y="1886807"/>
                    </a:cubicBezTo>
                    <a:cubicBezTo>
                      <a:pt x="1218819" y="1858232"/>
                      <a:pt x="1296924" y="1838611"/>
                      <a:pt x="1375791" y="1842135"/>
                    </a:cubicBezTo>
                    <a:cubicBezTo>
                      <a:pt x="1413129" y="1843754"/>
                      <a:pt x="1449896" y="1850422"/>
                      <a:pt x="1486567" y="1857566"/>
                    </a:cubicBezTo>
                    <a:cubicBezTo>
                      <a:pt x="1513618" y="1862804"/>
                      <a:pt x="1540859" y="1867376"/>
                      <a:pt x="1568101" y="1871377"/>
                    </a:cubicBezTo>
                    <a:cubicBezTo>
                      <a:pt x="1648778" y="1883188"/>
                      <a:pt x="1730978" y="1887665"/>
                      <a:pt x="1810607" y="1871377"/>
                    </a:cubicBezTo>
                    <a:cubicBezTo>
                      <a:pt x="1877854" y="1857661"/>
                      <a:pt x="1941100" y="1829086"/>
                      <a:pt x="1997964" y="1790605"/>
                    </a:cubicBezTo>
                    <a:cubicBezTo>
                      <a:pt x="2037302" y="1764030"/>
                      <a:pt x="2073497" y="1733264"/>
                      <a:pt x="2109883" y="1702784"/>
                    </a:cubicBezTo>
                    <a:cubicBezTo>
                      <a:pt x="2176367" y="1647063"/>
                      <a:pt x="2244852" y="1593151"/>
                      <a:pt x="2321433" y="1552384"/>
                    </a:cubicBezTo>
                    <a:cubicBezTo>
                      <a:pt x="2397157" y="1512094"/>
                      <a:pt x="2479548" y="1486281"/>
                      <a:pt x="2558891" y="1453420"/>
                    </a:cubicBezTo>
                    <a:cubicBezTo>
                      <a:pt x="2610898" y="1431798"/>
                      <a:pt x="2661571" y="1407033"/>
                      <a:pt x="2709767" y="1377887"/>
                    </a:cubicBezTo>
                    <a:cubicBezTo>
                      <a:pt x="2774252" y="1338929"/>
                      <a:pt x="2834069" y="1292447"/>
                      <a:pt x="2885408" y="1237393"/>
                    </a:cubicBezTo>
                    <a:cubicBezTo>
                      <a:pt x="2933605" y="1185767"/>
                      <a:pt x="2973324" y="1127093"/>
                      <a:pt x="3017711" y="1072229"/>
                    </a:cubicBezTo>
                    <a:cubicBezTo>
                      <a:pt x="3059811" y="1020223"/>
                      <a:pt x="3105912" y="971645"/>
                      <a:pt x="3150680" y="921830"/>
                    </a:cubicBezTo>
                    <a:cubicBezTo>
                      <a:pt x="3186113" y="882396"/>
                      <a:pt x="3220593" y="842010"/>
                      <a:pt x="3255169" y="801815"/>
                    </a:cubicBezTo>
                    <a:cubicBezTo>
                      <a:pt x="3284887" y="767239"/>
                      <a:pt x="3314605" y="732473"/>
                      <a:pt x="3339275" y="694182"/>
                    </a:cubicBezTo>
                    <a:cubicBezTo>
                      <a:pt x="3368707" y="648367"/>
                      <a:pt x="3390138" y="597980"/>
                      <a:pt x="3409188" y="546926"/>
                    </a:cubicBezTo>
                    <a:cubicBezTo>
                      <a:pt x="3433382" y="482156"/>
                      <a:pt x="3453384" y="415861"/>
                      <a:pt x="3464243" y="347663"/>
                    </a:cubicBezTo>
                    <a:cubicBezTo>
                      <a:pt x="3476244" y="272224"/>
                      <a:pt x="3661696" y="76295"/>
                      <a:pt x="3665411" y="0"/>
                    </a:cubicBezTo>
                  </a:path>
                </a:pathLst>
              </a:custGeom>
              <a:noFill/>
              <a:ln w="9525" cap="rnd">
                <a:solidFill>
                  <a:schemeClr val="bg2">
                    <a:alpha val="35000"/>
                  </a:schemeClr>
                </a:solidFill>
                <a:prstDash val="lgDash"/>
                <a:round/>
              </a:ln>
            </p:spPr>
            <p:txBody>
              <a:bodyPr rtlCol="0" anchor="ctr"/>
              <a:lstStyle/>
              <a:p>
                <a:endParaRPr lang="en-US"/>
              </a:p>
            </p:txBody>
          </p:sp>
          <p:sp>
            <p:nvSpPr>
              <p:cNvPr id="30" name="Freeform: Shape 29">
                <a:extLst>
                  <a:ext uri="{FF2B5EF4-FFF2-40B4-BE49-F238E27FC236}">
                    <a16:creationId xmlns:a16="http://schemas.microsoft.com/office/drawing/2014/main" id="{4C9494D7-A3EA-4A41-8910-6B6FE95E59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790402" y="5229700"/>
                <a:ext cx="285940" cy="199072"/>
              </a:xfrm>
              <a:custGeom>
                <a:avLst/>
                <a:gdLst>
                  <a:gd name="connsiteX0" fmla="*/ 0 w 285940"/>
                  <a:gd name="connsiteY0" fmla="*/ 199073 h 199072"/>
                  <a:gd name="connsiteX1" fmla="*/ 285940 w 285940"/>
                  <a:gd name="connsiteY1" fmla="*/ 0 h 199072"/>
                </a:gdLst>
                <a:ahLst/>
                <a:cxnLst>
                  <a:cxn ang="0">
                    <a:pos x="connsiteX0" y="connsiteY0"/>
                  </a:cxn>
                  <a:cxn ang="0">
                    <a:pos x="connsiteX1" y="connsiteY1"/>
                  </a:cxn>
                </a:cxnLst>
                <a:rect l="l" t="t" r="r" b="b"/>
                <a:pathLst>
                  <a:path w="285940" h="199072">
                    <a:moveTo>
                      <a:pt x="0" y="199073"/>
                    </a:moveTo>
                    <a:cubicBezTo>
                      <a:pt x="0" y="199073"/>
                      <a:pt x="242125" y="39243"/>
                      <a:pt x="285940" y="0"/>
                    </a:cubicBezTo>
                  </a:path>
                </a:pathLst>
              </a:custGeom>
              <a:noFill/>
              <a:ln w="9525" cap="rnd">
                <a:solidFill>
                  <a:schemeClr val="bg2">
                    <a:alpha val="35000"/>
                  </a:schemeClr>
                </a:solidFill>
                <a:prstDash val="lgDash"/>
                <a:round/>
              </a:ln>
            </p:spPr>
            <p:txBody>
              <a:bodyPr rtlCol="0" anchor="ctr"/>
              <a:lstStyle/>
              <a:p>
                <a:endParaRPr lang="en-US"/>
              </a:p>
            </p:txBody>
          </p:sp>
          <p:sp>
            <p:nvSpPr>
              <p:cNvPr id="31" name="Freeform: Shape 30">
                <a:extLst>
                  <a:ext uri="{FF2B5EF4-FFF2-40B4-BE49-F238E27FC236}">
                    <a16:creationId xmlns:a16="http://schemas.microsoft.com/office/drawing/2014/main" id="{89E7F2B7-DEB2-4B2A-99F9-10622D09E13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393114" y="5049773"/>
                <a:ext cx="655796" cy="381190"/>
              </a:xfrm>
              <a:custGeom>
                <a:avLst/>
                <a:gdLst>
                  <a:gd name="connsiteX0" fmla="*/ 0 w 655796"/>
                  <a:gd name="connsiteY0" fmla="*/ 381190 h 381190"/>
                  <a:gd name="connsiteX1" fmla="*/ 655796 w 655796"/>
                  <a:gd name="connsiteY1" fmla="*/ 0 h 381190"/>
                </a:gdLst>
                <a:ahLst/>
                <a:cxnLst>
                  <a:cxn ang="0">
                    <a:pos x="connsiteX0" y="connsiteY0"/>
                  </a:cxn>
                  <a:cxn ang="0">
                    <a:pos x="connsiteX1" y="connsiteY1"/>
                  </a:cxn>
                </a:cxnLst>
                <a:rect l="l" t="t" r="r" b="b"/>
                <a:pathLst>
                  <a:path w="655796" h="381190">
                    <a:moveTo>
                      <a:pt x="0" y="381190"/>
                    </a:moveTo>
                    <a:cubicBezTo>
                      <a:pt x="0" y="381190"/>
                      <a:pt x="461105" y="172117"/>
                      <a:pt x="655796" y="0"/>
                    </a:cubicBezTo>
                  </a:path>
                </a:pathLst>
              </a:custGeom>
              <a:noFill/>
              <a:ln w="9525" cap="rnd">
                <a:solidFill>
                  <a:schemeClr val="bg2">
                    <a:alpha val="35000"/>
                  </a:schemeClr>
                </a:solidFill>
                <a:prstDash val="lgDash"/>
                <a:round/>
              </a:ln>
            </p:spPr>
            <p:txBody>
              <a:bodyPr rtlCol="0" anchor="ctr"/>
              <a:lstStyle/>
              <a:p>
                <a:endParaRPr lang="en-US"/>
              </a:p>
            </p:txBody>
          </p:sp>
          <p:sp>
            <p:nvSpPr>
              <p:cNvPr id="32" name="Freeform: Shape 31">
                <a:extLst>
                  <a:ext uri="{FF2B5EF4-FFF2-40B4-BE49-F238E27FC236}">
                    <a16:creationId xmlns:a16="http://schemas.microsoft.com/office/drawing/2014/main" id="{9DACD4DB-BAF5-43DD-8CC8-4200A16D66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154072" y="3867816"/>
                <a:ext cx="2907315" cy="1544764"/>
              </a:xfrm>
              <a:custGeom>
                <a:avLst/>
                <a:gdLst>
                  <a:gd name="connsiteX0" fmla="*/ 0 w 2907315"/>
                  <a:gd name="connsiteY0" fmla="*/ 1544764 h 1544764"/>
                  <a:gd name="connsiteX1" fmla="*/ 201644 w 2907315"/>
                  <a:gd name="connsiteY1" fmla="*/ 1352550 h 1544764"/>
                  <a:gd name="connsiteX2" fmla="*/ 423196 w 2907315"/>
                  <a:gd name="connsiteY2" fmla="*/ 1196054 h 1544764"/>
                  <a:gd name="connsiteX3" fmla="*/ 782193 w 2907315"/>
                  <a:gd name="connsiteY3" fmla="*/ 1099947 h 1544764"/>
                  <a:gd name="connsiteX4" fmla="*/ 1052513 w 2907315"/>
                  <a:gd name="connsiteY4" fmla="*/ 1042321 h 1544764"/>
                  <a:gd name="connsiteX5" fmla="*/ 1311783 w 2907315"/>
                  <a:gd name="connsiteY5" fmla="*/ 1056037 h 1544764"/>
                  <a:gd name="connsiteX6" fmla="*/ 1484662 w 2907315"/>
                  <a:gd name="connsiteY6" fmla="*/ 1083469 h 1544764"/>
                  <a:gd name="connsiteX7" fmla="*/ 1788224 w 2907315"/>
                  <a:gd name="connsiteY7" fmla="*/ 1023080 h 1544764"/>
                  <a:gd name="connsiteX8" fmla="*/ 2269045 w 2907315"/>
                  <a:gd name="connsiteY8" fmla="*/ 734758 h 1544764"/>
                  <a:gd name="connsiteX9" fmla="*/ 2534984 w 2907315"/>
                  <a:gd name="connsiteY9" fmla="*/ 572738 h 1544764"/>
                  <a:gd name="connsiteX10" fmla="*/ 2907316 w 2907315"/>
                  <a:gd name="connsiteY10" fmla="*/ 0 h 15447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907315" h="1544764">
                    <a:moveTo>
                      <a:pt x="0" y="1544764"/>
                    </a:moveTo>
                    <a:cubicBezTo>
                      <a:pt x="0" y="1544764"/>
                      <a:pt x="98012" y="1443990"/>
                      <a:pt x="201644" y="1352550"/>
                    </a:cubicBezTo>
                    <a:cubicBezTo>
                      <a:pt x="271272" y="1291209"/>
                      <a:pt x="343662" y="1234249"/>
                      <a:pt x="423196" y="1196054"/>
                    </a:cubicBezTo>
                    <a:cubicBezTo>
                      <a:pt x="537591" y="1141095"/>
                      <a:pt x="661226" y="1127189"/>
                      <a:pt x="782193" y="1099947"/>
                    </a:cubicBezTo>
                    <a:cubicBezTo>
                      <a:pt x="872300" y="1079659"/>
                      <a:pt x="961358" y="1051370"/>
                      <a:pt x="1052513" y="1042321"/>
                    </a:cubicBezTo>
                    <a:cubicBezTo>
                      <a:pt x="1139000" y="1033653"/>
                      <a:pt x="1225868" y="1040321"/>
                      <a:pt x="1311783" y="1056037"/>
                    </a:cubicBezTo>
                    <a:cubicBezTo>
                      <a:pt x="1369314" y="1066609"/>
                      <a:pt x="1426559" y="1079373"/>
                      <a:pt x="1484662" y="1083469"/>
                    </a:cubicBezTo>
                    <a:cubicBezTo>
                      <a:pt x="1587913" y="1090803"/>
                      <a:pt x="1690402" y="1064800"/>
                      <a:pt x="1788224" y="1023080"/>
                    </a:cubicBezTo>
                    <a:cubicBezTo>
                      <a:pt x="1956721" y="951262"/>
                      <a:pt x="2106549" y="825722"/>
                      <a:pt x="2269045" y="734758"/>
                    </a:cubicBezTo>
                    <a:cubicBezTo>
                      <a:pt x="2359438" y="684181"/>
                      <a:pt x="2452497" y="640556"/>
                      <a:pt x="2534984" y="572738"/>
                    </a:cubicBezTo>
                    <a:cubicBezTo>
                      <a:pt x="2673001" y="459391"/>
                      <a:pt x="2847023" y="191453"/>
                      <a:pt x="2907316" y="0"/>
                    </a:cubicBezTo>
                  </a:path>
                </a:pathLst>
              </a:custGeom>
              <a:noFill/>
              <a:ln w="9525" cap="rnd">
                <a:solidFill>
                  <a:schemeClr val="bg2">
                    <a:alpha val="35000"/>
                  </a:schemeClr>
                </a:solidFill>
                <a:prstDash val="lgDash"/>
                <a:round/>
              </a:ln>
            </p:spPr>
            <p:txBody>
              <a:bodyPr rtlCol="0" anchor="ctr"/>
              <a:lstStyle/>
              <a:p>
                <a:endParaRPr lang="en-US"/>
              </a:p>
            </p:txBody>
          </p:sp>
          <p:sp>
            <p:nvSpPr>
              <p:cNvPr id="33" name="Freeform: Shape 32">
                <a:extLst>
                  <a:ext uri="{FF2B5EF4-FFF2-40B4-BE49-F238E27FC236}">
                    <a16:creationId xmlns:a16="http://schemas.microsoft.com/office/drawing/2014/main" id="{6532D7D7-91B4-4F7C-B38E-5BBD5F3B42D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07946" y="3479100"/>
                <a:ext cx="3168300" cy="1952434"/>
              </a:xfrm>
              <a:custGeom>
                <a:avLst/>
                <a:gdLst>
                  <a:gd name="connsiteX0" fmla="*/ 0 w 3168300"/>
                  <a:gd name="connsiteY0" fmla="*/ 1952435 h 1952434"/>
                  <a:gd name="connsiteX1" fmla="*/ 202121 w 3168300"/>
                  <a:gd name="connsiteY1" fmla="*/ 1687068 h 1952434"/>
                  <a:gd name="connsiteX2" fmla="*/ 545116 w 3168300"/>
                  <a:gd name="connsiteY2" fmla="*/ 1450277 h 1952434"/>
                  <a:gd name="connsiteX3" fmla="*/ 906780 w 3168300"/>
                  <a:gd name="connsiteY3" fmla="*/ 1354455 h 1952434"/>
                  <a:gd name="connsiteX4" fmla="*/ 1332262 w 3168300"/>
                  <a:gd name="connsiteY4" fmla="*/ 1285304 h 1952434"/>
                  <a:gd name="connsiteX5" fmla="*/ 1691259 w 3168300"/>
                  <a:gd name="connsiteY5" fmla="*/ 1240060 h 1952434"/>
                  <a:gd name="connsiteX6" fmla="*/ 2010346 w 3168300"/>
                  <a:gd name="connsiteY6" fmla="*/ 1141667 h 1952434"/>
                  <a:gd name="connsiteX7" fmla="*/ 2393252 w 3168300"/>
                  <a:gd name="connsiteY7" fmla="*/ 1027271 h 1952434"/>
                  <a:gd name="connsiteX8" fmla="*/ 2582037 w 3168300"/>
                  <a:gd name="connsiteY8" fmla="*/ 958120 h 1952434"/>
                  <a:gd name="connsiteX9" fmla="*/ 2760155 w 3168300"/>
                  <a:gd name="connsiteY9" fmla="*/ 827723 h 1952434"/>
                  <a:gd name="connsiteX10" fmla="*/ 2914364 w 3168300"/>
                  <a:gd name="connsiteY10" fmla="*/ 567023 h 1952434"/>
                  <a:gd name="connsiteX11" fmla="*/ 3168301 w 3168300"/>
                  <a:gd name="connsiteY11" fmla="*/ 0 h 19524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68300" h="1952434">
                    <a:moveTo>
                      <a:pt x="0" y="1952435"/>
                    </a:moveTo>
                    <a:cubicBezTo>
                      <a:pt x="0" y="1952435"/>
                      <a:pt x="91059" y="1796415"/>
                      <a:pt x="202121" y="1687068"/>
                    </a:cubicBezTo>
                    <a:cubicBezTo>
                      <a:pt x="301943" y="1588675"/>
                      <a:pt x="416528" y="1505617"/>
                      <a:pt x="545116" y="1450277"/>
                    </a:cubicBezTo>
                    <a:cubicBezTo>
                      <a:pt x="659987" y="1400747"/>
                      <a:pt x="783622" y="1377601"/>
                      <a:pt x="906780" y="1354455"/>
                    </a:cubicBezTo>
                    <a:cubicBezTo>
                      <a:pt x="1048036" y="1327976"/>
                      <a:pt x="1189482" y="1301972"/>
                      <a:pt x="1332262" y="1285304"/>
                    </a:cubicBezTo>
                    <a:cubicBezTo>
                      <a:pt x="1452182" y="1271302"/>
                      <a:pt x="1573340" y="1265873"/>
                      <a:pt x="1691259" y="1240060"/>
                    </a:cubicBezTo>
                    <a:cubicBezTo>
                      <a:pt x="1800035" y="1216247"/>
                      <a:pt x="1904619" y="1176718"/>
                      <a:pt x="2010346" y="1141667"/>
                    </a:cubicBezTo>
                    <a:cubicBezTo>
                      <a:pt x="2136743" y="1099661"/>
                      <a:pt x="2265902" y="1066229"/>
                      <a:pt x="2393252" y="1027271"/>
                    </a:cubicBezTo>
                    <a:cubicBezTo>
                      <a:pt x="2457450" y="1007650"/>
                      <a:pt x="2521744" y="987552"/>
                      <a:pt x="2582037" y="958120"/>
                    </a:cubicBezTo>
                    <a:cubicBezTo>
                      <a:pt x="2648807" y="925449"/>
                      <a:pt x="2710815" y="883349"/>
                      <a:pt x="2760155" y="827723"/>
                    </a:cubicBezTo>
                    <a:cubicBezTo>
                      <a:pt x="2827496" y="751904"/>
                      <a:pt x="2867978" y="657511"/>
                      <a:pt x="2914364" y="567023"/>
                    </a:cubicBezTo>
                    <a:cubicBezTo>
                      <a:pt x="2972753" y="453200"/>
                      <a:pt x="3119152" y="118015"/>
                      <a:pt x="3168301" y="0"/>
                    </a:cubicBezTo>
                  </a:path>
                </a:pathLst>
              </a:custGeom>
              <a:noFill/>
              <a:ln w="9525" cap="rnd">
                <a:solidFill>
                  <a:schemeClr val="bg2">
                    <a:alpha val="35000"/>
                  </a:schemeClr>
                </a:solidFill>
                <a:prstDash val="lgDash"/>
                <a:round/>
              </a:ln>
            </p:spPr>
            <p:txBody>
              <a:bodyPr rtlCol="0" anchor="ctr"/>
              <a:lstStyle/>
              <a:p>
                <a:endParaRPr lang="en-US"/>
              </a:p>
            </p:txBody>
          </p:sp>
          <p:sp>
            <p:nvSpPr>
              <p:cNvPr id="34" name="Freeform: Shape 33">
                <a:extLst>
                  <a:ext uri="{FF2B5EF4-FFF2-40B4-BE49-F238E27FC236}">
                    <a16:creationId xmlns:a16="http://schemas.microsoft.com/office/drawing/2014/main" id="{2B7428A0-A810-46D6-9CC7-2475B2DF6EE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04778" y="2976752"/>
                <a:ext cx="3356800" cy="2452020"/>
              </a:xfrm>
              <a:custGeom>
                <a:avLst/>
                <a:gdLst>
                  <a:gd name="connsiteX0" fmla="*/ 0 w 3356800"/>
                  <a:gd name="connsiteY0" fmla="*/ 2452021 h 2452020"/>
                  <a:gd name="connsiteX1" fmla="*/ 130874 w 3356800"/>
                  <a:gd name="connsiteY1" fmla="*/ 2247710 h 2452020"/>
                  <a:gd name="connsiteX2" fmla="*/ 437197 w 3356800"/>
                  <a:gd name="connsiteY2" fmla="*/ 1941195 h 2452020"/>
                  <a:gd name="connsiteX3" fmla="*/ 737140 w 3356800"/>
                  <a:gd name="connsiteY3" fmla="*/ 1736884 h 2452020"/>
                  <a:gd name="connsiteX4" fmla="*/ 1031843 w 3356800"/>
                  <a:gd name="connsiteY4" fmla="*/ 1685068 h 2452020"/>
                  <a:gd name="connsiteX5" fmla="*/ 1287304 w 3356800"/>
                  <a:gd name="connsiteY5" fmla="*/ 1655826 h 2452020"/>
                  <a:gd name="connsiteX6" fmla="*/ 1471994 w 3356800"/>
                  <a:gd name="connsiteY6" fmla="*/ 1634300 h 2452020"/>
                  <a:gd name="connsiteX7" fmla="*/ 1898237 w 3356800"/>
                  <a:gd name="connsiteY7" fmla="*/ 1512665 h 2452020"/>
                  <a:gd name="connsiteX8" fmla="*/ 2229136 w 3356800"/>
                  <a:gd name="connsiteY8" fmla="*/ 1355598 h 2452020"/>
                  <a:gd name="connsiteX9" fmla="*/ 2512314 w 3356800"/>
                  <a:gd name="connsiteY9" fmla="*/ 1238631 h 2452020"/>
                  <a:gd name="connsiteX10" fmla="*/ 2758535 w 3356800"/>
                  <a:gd name="connsiteY10" fmla="*/ 1096994 h 2452020"/>
                  <a:gd name="connsiteX11" fmla="*/ 2935510 w 3356800"/>
                  <a:gd name="connsiteY11" fmla="*/ 919925 h 2452020"/>
                  <a:gd name="connsiteX12" fmla="*/ 3081719 w 3356800"/>
                  <a:gd name="connsiteY12" fmla="*/ 687419 h 2452020"/>
                  <a:gd name="connsiteX13" fmla="*/ 3356800 w 3356800"/>
                  <a:gd name="connsiteY13" fmla="*/ 0 h 2452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356800" h="2452020">
                    <a:moveTo>
                      <a:pt x="0" y="2452021"/>
                    </a:moveTo>
                    <a:cubicBezTo>
                      <a:pt x="0" y="2452021"/>
                      <a:pt x="57150" y="2344198"/>
                      <a:pt x="130874" y="2247710"/>
                    </a:cubicBezTo>
                    <a:cubicBezTo>
                      <a:pt x="218694" y="2132648"/>
                      <a:pt x="328136" y="2036635"/>
                      <a:pt x="437197" y="1941195"/>
                    </a:cubicBezTo>
                    <a:cubicBezTo>
                      <a:pt x="529304" y="1860709"/>
                      <a:pt x="623030" y="1779556"/>
                      <a:pt x="737140" y="1736884"/>
                    </a:cubicBezTo>
                    <a:cubicBezTo>
                      <a:pt x="830866" y="1701736"/>
                      <a:pt x="932021" y="1695450"/>
                      <a:pt x="1031843" y="1685068"/>
                    </a:cubicBezTo>
                    <a:cubicBezTo>
                      <a:pt x="1117092" y="1676210"/>
                      <a:pt x="1202055" y="1665160"/>
                      <a:pt x="1287304" y="1655826"/>
                    </a:cubicBezTo>
                    <a:cubicBezTo>
                      <a:pt x="1348931" y="1649063"/>
                      <a:pt x="1410653" y="1643539"/>
                      <a:pt x="1471994" y="1634300"/>
                    </a:cubicBezTo>
                    <a:cubicBezTo>
                      <a:pt x="1618679" y="1612011"/>
                      <a:pt x="1761935" y="1571149"/>
                      <a:pt x="1898237" y="1512665"/>
                    </a:cubicBezTo>
                    <a:cubicBezTo>
                      <a:pt x="2010442" y="1464564"/>
                      <a:pt x="2117503" y="1405128"/>
                      <a:pt x="2229136" y="1355598"/>
                    </a:cubicBezTo>
                    <a:cubicBezTo>
                      <a:pt x="2322481" y="1314164"/>
                      <a:pt x="2418969" y="1280160"/>
                      <a:pt x="2512314" y="1238631"/>
                    </a:cubicBezTo>
                    <a:cubicBezTo>
                      <a:pt x="2599087" y="1199960"/>
                      <a:pt x="2683193" y="1154811"/>
                      <a:pt x="2758535" y="1096994"/>
                    </a:cubicBezTo>
                    <a:cubicBezTo>
                      <a:pt x="2825020" y="1046035"/>
                      <a:pt x="2883789" y="985837"/>
                      <a:pt x="2935510" y="919925"/>
                    </a:cubicBezTo>
                    <a:cubicBezTo>
                      <a:pt x="2992184" y="847725"/>
                      <a:pt x="3039904" y="769144"/>
                      <a:pt x="3081719" y="687419"/>
                    </a:cubicBezTo>
                    <a:cubicBezTo>
                      <a:pt x="3138297" y="576739"/>
                      <a:pt x="3314129" y="116776"/>
                      <a:pt x="3356800" y="0"/>
                    </a:cubicBezTo>
                  </a:path>
                </a:pathLst>
              </a:custGeom>
              <a:noFill/>
              <a:ln w="9525" cap="rnd">
                <a:solidFill>
                  <a:schemeClr val="bg2">
                    <a:alpha val="35000"/>
                  </a:schemeClr>
                </a:solidFill>
                <a:prstDash val="lgDash"/>
                <a:round/>
              </a:ln>
            </p:spPr>
            <p:txBody>
              <a:bodyPr rtlCol="0" anchor="ctr"/>
              <a:lstStyle/>
              <a:p>
                <a:endParaRPr lang="en-US"/>
              </a:p>
            </p:txBody>
          </p:sp>
        </p:grpSp>
        <p:sp>
          <p:nvSpPr>
            <p:cNvPr id="27" name="Freeform: Shape 26">
              <a:extLst>
                <a:ext uri="{FF2B5EF4-FFF2-40B4-BE49-F238E27FC236}">
                  <a16:creationId xmlns:a16="http://schemas.microsoft.com/office/drawing/2014/main" id="{9C4A0E07-B9C5-49FB-B94A-B28D740C74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80400" y="5197178"/>
              <a:ext cx="4211600" cy="1660822"/>
            </a:xfrm>
            <a:custGeom>
              <a:avLst/>
              <a:gdLst>
                <a:gd name="connsiteX0" fmla="*/ 4211600 w 4211600"/>
                <a:gd name="connsiteY0" fmla="*/ 0 h 1660822"/>
                <a:gd name="connsiteX1" fmla="*/ 4211600 w 4211600"/>
                <a:gd name="connsiteY1" fmla="*/ 58430 h 1660822"/>
                <a:gd name="connsiteX2" fmla="*/ 4136524 w 4211600"/>
                <a:gd name="connsiteY2" fmla="*/ 208808 h 1660822"/>
                <a:gd name="connsiteX3" fmla="*/ 3973354 w 4211600"/>
                <a:gd name="connsiteY3" fmla="*/ 437313 h 1660822"/>
                <a:gd name="connsiteX4" fmla="*/ 3884746 w 4211600"/>
                <a:gd name="connsiteY4" fmla="*/ 553613 h 1660822"/>
                <a:gd name="connsiteX5" fmla="*/ 3849435 w 4211600"/>
                <a:gd name="connsiteY5" fmla="*/ 603143 h 1660822"/>
                <a:gd name="connsiteX6" fmla="*/ 3661849 w 4211600"/>
                <a:gd name="connsiteY6" fmla="*/ 819075 h 1660822"/>
                <a:gd name="connsiteX7" fmla="*/ 3402589 w 4211600"/>
                <a:gd name="connsiteY7" fmla="*/ 952996 h 1660822"/>
                <a:gd name="connsiteX8" fmla="*/ 3130202 w 4211600"/>
                <a:gd name="connsiteY8" fmla="*/ 1023386 h 1660822"/>
                <a:gd name="connsiteX9" fmla="*/ 2914657 w 4211600"/>
                <a:gd name="connsiteY9" fmla="*/ 1068058 h 1660822"/>
                <a:gd name="connsiteX10" fmla="*/ 2582149 w 4211600"/>
                <a:gd name="connsiteY10" fmla="*/ 1138924 h 1660822"/>
                <a:gd name="connsiteX11" fmla="*/ 2483958 w 4211600"/>
                <a:gd name="connsiteY11" fmla="*/ 1162356 h 1660822"/>
                <a:gd name="connsiteX12" fmla="*/ 2123750 w 4211600"/>
                <a:gd name="connsiteY12" fmla="*/ 1238651 h 1660822"/>
                <a:gd name="connsiteX13" fmla="*/ 1761444 w 4211600"/>
                <a:gd name="connsiteY13" fmla="*/ 1273417 h 1660822"/>
                <a:gd name="connsiteX14" fmla="*/ 1608382 w 4211600"/>
                <a:gd name="connsiteY14" fmla="*/ 1284466 h 1660822"/>
                <a:gd name="connsiteX15" fmla="*/ 999942 w 4211600"/>
                <a:gd name="connsiteY15" fmla="*/ 1354284 h 1660822"/>
                <a:gd name="connsiteX16" fmla="*/ 484705 w 4211600"/>
                <a:gd name="connsiteY16" fmla="*/ 1450487 h 1660822"/>
                <a:gd name="connsiteX17" fmla="*/ 113310 w 4211600"/>
                <a:gd name="connsiteY17" fmla="*/ 1613700 h 1660822"/>
                <a:gd name="connsiteX18" fmla="*/ 39668 w 4211600"/>
                <a:gd name="connsiteY18" fmla="*/ 1660822 h 1660822"/>
                <a:gd name="connsiteX19" fmla="*/ 0 w 4211600"/>
                <a:gd name="connsiteY19" fmla="*/ 1660822 h 1660822"/>
                <a:gd name="connsiteX20" fmla="*/ 96701 w 4211600"/>
                <a:gd name="connsiteY20" fmla="*/ 1598934 h 1660822"/>
                <a:gd name="connsiteX21" fmla="*/ 474335 w 4211600"/>
                <a:gd name="connsiteY21" fmla="*/ 1433056 h 1660822"/>
                <a:gd name="connsiteX22" fmla="*/ 994299 w 4211600"/>
                <a:gd name="connsiteY22" fmla="*/ 1335806 h 1660822"/>
                <a:gd name="connsiteX23" fmla="*/ 1605231 w 4211600"/>
                <a:gd name="connsiteY23" fmla="*/ 1265702 h 1660822"/>
                <a:gd name="connsiteX24" fmla="*/ 1758819 w 4211600"/>
                <a:gd name="connsiteY24" fmla="*/ 1254558 h 1660822"/>
                <a:gd name="connsiteX25" fmla="*/ 2118106 w 4211600"/>
                <a:gd name="connsiteY25" fmla="*/ 1220077 h 1660822"/>
                <a:gd name="connsiteX26" fmla="*/ 2475557 w 4211600"/>
                <a:gd name="connsiteY26" fmla="*/ 1144353 h 1660822"/>
                <a:gd name="connsiteX27" fmla="*/ 2573878 w 4211600"/>
                <a:gd name="connsiteY27" fmla="*/ 1120827 h 1660822"/>
                <a:gd name="connsiteX28" fmla="*/ 2907437 w 4211600"/>
                <a:gd name="connsiteY28" fmla="*/ 1049675 h 1660822"/>
                <a:gd name="connsiteX29" fmla="*/ 3122589 w 4211600"/>
                <a:gd name="connsiteY29" fmla="*/ 1005098 h 1660822"/>
                <a:gd name="connsiteX30" fmla="*/ 3391169 w 4211600"/>
                <a:gd name="connsiteY30" fmla="*/ 935756 h 1660822"/>
                <a:gd name="connsiteX31" fmla="*/ 3642290 w 4211600"/>
                <a:gd name="connsiteY31" fmla="*/ 806216 h 1660822"/>
                <a:gd name="connsiteX32" fmla="*/ 3825937 w 4211600"/>
                <a:gd name="connsiteY32" fmla="*/ 594475 h 1660822"/>
                <a:gd name="connsiteX33" fmla="*/ 3861381 w 4211600"/>
                <a:gd name="connsiteY33" fmla="*/ 544755 h 1660822"/>
                <a:gd name="connsiteX34" fmla="*/ 3950381 w 4211600"/>
                <a:gd name="connsiteY34" fmla="*/ 427978 h 1660822"/>
                <a:gd name="connsiteX35" fmla="*/ 4112370 w 4211600"/>
                <a:gd name="connsiteY35" fmla="*/ 201378 h 1660822"/>
                <a:gd name="connsiteX36" fmla="*/ 4195989 w 4211600"/>
                <a:gd name="connsiteY36" fmla="*/ 33834 h 1660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4211600" h="1660822">
                  <a:moveTo>
                    <a:pt x="4211600" y="0"/>
                  </a:moveTo>
                  <a:lnTo>
                    <a:pt x="4211600" y="58430"/>
                  </a:lnTo>
                  <a:lnTo>
                    <a:pt x="4136524" y="208808"/>
                  </a:lnTo>
                  <a:cubicBezTo>
                    <a:pt x="4089791" y="287770"/>
                    <a:pt x="4030588" y="363780"/>
                    <a:pt x="3973354" y="437313"/>
                  </a:cubicBezTo>
                  <a:cubicBezTo>
                    <a:pt x="3943819" y="475222"/>
                    <a:pt x="3913231" y="514465"/>
                    <a:pt x="3884746" y="553613"/>
                  </a:cubicBezTo>
                  <a:cubicBezTo>
                    <a:pt x="3872801" y="569996"/>
                    <a:pt x="3861119" y="586569"/>
                    <a:pt x="3849435" y="603143"/>
                  </a:cubicBezTo>
                  <a:cubicBezTo>
                    <a:pt x="3796665" y="678009"/>
                    <a:pt x="3742187" y="755352"/>
                    <a:pt x="3661849" y="819075"/>
                  </a:cubicBezTo>
                  <a:cubicBezTo>
                    <a:pt x="3596214" y="871176"/>
                    <a:pt x="3509050" y="916230"/>
                    <a:pt x="3402589" y="952996"/>
                  </a:cubicBezTo>
                  <a:cubicBezTo>
                    <a:pt x="3312406" y="984048"/>
                    <a:pt x="3215660" y="1005003"/>
                    <a:pt x="3130202" y="1023386"/>
                  </a:cubicBezTo>
                  <a:cubicBezTo>
                    <a:pt x="3058529" y="1038816"/>
                    <a:pt x="2985412" y="1053675"/>
                    <a:pt x="2914657" y="1068058"/>
                  </a:cubicBezTo>
                  <a:cubicBezTo>
                    <a:pt x="2805176" y="1090251"/>
                    <a:pt x="2692021" y="1113207"/>
                    <a:pt x="2582149" y="1138924"/>
                  </a:cubicBezTo>
                  <a:cubicBezTo>
                    <a:pt x="2549330" y="1146639"/>
                    <a:pt x="2516644" y="1154450"/>
                    <a:pt x="2483958" y="1162356"/>
                  </a:cubicBezTo>
                  <a:cubicBezTo>
                    <a:pt x="2367257" y="1190550"/>
                    <a:pt x="2246621" y="1219601"/>
                    <a:pt x="2123750" y="1238651"/>
                  </a:cubicBezTo>
                  <a:cubicBezTo>
                    <a:pt x="2004294" y="1257129"/>
                    <a:pt x="1880769" y="1265416"/>
                    <a:pt x="1761444" y="1273417"/>
                  </a:cubicBezTo>
                  <a:cubicBezTo>
                    <a:pt x="1711167" y="1276751"/>
                    <a:pt x="1659184" y="1280275"/>
                    <a:pt x="1608382" y="1284466"/>
                  </a:cubicBezTo>
                  <a:cubicBezTo>
                    <a:pt x="1408589" y="1300944"/>
                    <a:pt x="1214570" y="1325805"/>
                    <a:pt x="999942" y="1354284"/>
                  </a:cubicBezTo>
                  <a:cubicBezTo>
                    <a:pt x="826403" y="1377240"/>
                    <a:pt x="647744" y="1400957"/>
                    <a:pt x="484705" y="1450487"/>
                  </a:cubicBezTo>
                  <a:cubicBezTo>
                    <a:pt x="355831" y="1489635"/>
                    <a:pt x="231387" y="1544374"/>
                    <a:pt x="113310" y="1613700"/>
                  </a:cubicBezTo>
                  <a:lnTo>
                    <a:pt x="39668" y="1660822"/>
                  </a:lnTo>
                  <a:lnTo>
                    <a:pt x="0" y="1660822"/>
                  </a:lnTo>
                  <a:lnTo>
                    <a:pt x="96701" y="1598934"/>
                  </a:lnTo>
                  <a:cubicBezTo>
                    <a:pt x="216635" y="1528533"/>
                    <a:pt x="343196" y="1472919"/>
                    <a:pt x="474335" y="1433056"/>
                  </a:cubicBezTo>
                  <a:cubicBezTo>
                    <a:pt x="639999" y="1382669"/>
                    <a:pt x="820102" y="1358856"/>
                    <a:pt x="994299" y="1335806"/>
                  </a:cubicBezTo>
                  <a:cubicBezTo>
                    <a:pt x="1210239" y="1307231"/>
                    <a:pt x="1404650" y="1282275"/>
                    <a:pt x="1605231" y="1265702"/>
                  </a:cubicBezTo>
                  <a:cubicBezTo>
                    <a:pt x="1656428" y="1261511"/>
                    <a:pt x="1708411" y="1257987"/>
                    <a:pt x="1758819" y="1254558"/>
                  </a:cubicBezTo>
                  <a:cubicBezTo>
                    <a:pt x="1877487" y="1246557"/>
                    <a:pt x="2000094" y="1238365"/>
                    <a:pt x="2118106" y="1220077"/>
                  </a:cubicBezTo>
                  <a:cubicBezTo>
                    <a:pt x="2239531" y="1201313"/>
                    <a:pt x="2359513" y="1172357"/>
                    <a:pt x="2475557" y="1144353"/>
                  </a:cubicBezTo>
                  <a:cubicBezTo>
                    <a:pt x="2508243" y="1136448"/>
                    <a:pt x="2541060" y="1128542"/>
                    <a:pt x="2573878" y="1120827"/>
                  </a:cubicBezTo>
                  <a:cubicBezTo>
                    <a:pt x="2684276" y="1094919"/>
                    <a:pt x="2797694" y="1071963"/>
                    <a:pt x="2907437" y="1049675"/>
                  </a:cubicBezTo>
                  <a:cubicBezTo>
                    <a:pt x="2978061" y="1035387"/>
                    <a:pt x="3051178" y="1020528"/>
                    <a:pt x="3122589" y="1005098"/>
                  </a:cubicBezTo>
                  <a:cubicBezTo>
                    <a:pt x="3206997" y="986810"/>
                    <a:pt x="3302823" y="966141"/>
                    <a:pt x="3391169" y="935756"/>
                  </a:cubicBezTo>
                  <a:cubicBezTo>
                    <a:pt x="3494479" y="900132"/>
                    <a:pt x="3578886" y="856508"/>
                    <a:pt x="3642290" y="806216"/>
                  </a:cubicBezTo>
                  <a:cubicBezTo>
                    <a:pt x="3720133" y="744303"/>
                    <a:pt x="3773953" y="668103"/>
                    <a:pt x="3825937" y="594475"/>
                  </a:cubicBezTo>
                  <a:cubicBezTo>
                    <a:pt x="3837621" y="577902"/>
                    <a:pt x="3849435" y="561233"/>
                    <a:pt x="3861381" y="544755"/>
                  </a:cubicBezTo>
                  <a:cubicBezTo>
                    <a:pt x="3889997" y="505416"/>
                    <a:pt x="3920715" y="465983"/>
                    <a:pt x="3950381" y="427978"/>
                  </a:cubicBezTo>
                  <a:cubicBezTo>
                    <a:pt x="4007353" y="354921"/>
                    <a:pt x="4066163" y="279388"/>
                    <a:pt x="4112370" y="201378"/>
                  </a:cubicBezTo>
                  <a:cubicBezTo>
                    <a:pt x="4144662" y="146800"/>
                    <a:pt x="4170785" y="89364"/>
                    <a:pt x="4195989" y="33834"/>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3" name="Content Placeholder 2">
            <a:extLst>
              <a:ext uri="{FF2B5EF4-FFF2-40B4-BE49-F238E27FC236}">
                <a16:creationId xmlns:a16="http://schemas.microsoft.com/office/drawing/2014/main" id="{08227E2D-2200-A64B-8023-0B88C98CB7BD}"/>
              </a:ext>
            </a:extLst>
          </p:cNvPr>
          <p:cNvSpPr>
            <a:spLocks noGrp="1"/>
          </p:cNvSpPr>
          <p:nvPr>
            <p:ph idx="1"/>
          </p:nvPr>
        </p:nvSpPr>
        <p:spPr>
          <a:xfrm>
            <a:off x="6195372" y="726538"/>
            <a:ext cx="4977905" cy="5017076"/>
          </a:xfrm>
        </p:spPr>
        <p:txBody>
          <a:bodyPr anchor="ctr">
            <a:normAutofit/>
          </a:bodyPr>
          <a:lstStyle/>
          <a:p>
            <a:r>
              <a:rPr lang="en-US" sz="3200" dirty="0">
                <a:solidFill>
                  <a:srgbClr val="FFFFFF"/>
                </a:solidFill>
              </a:rPr>
              <a:t>You can help school by making sure they have all the names of the professionals involved in the care of your child and any reports or letters not listed</a:t>
            </a:r>
          </a:p>
        </p:txBody>
      </p:sp>
      <p:pic>
        <p:nvPicPr>
          <p:cNvPr id="6" name="Audio 5">
            <a:hlinkClick r:id="" action="ppaction://media"/>
            <a:extLst>
              <a:ext uri="{FF2B5EF4-FFF2-40B4-BE49-F238E27FC236}">
                <a16:creationId xmlns:a16="http://schemas.microsoft.com/office/drawing/2014/main" id="{90708B89-0717-5548-864D-6673D4514E3B}"/>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163300" y="5829300"/>
            <a:ext cx="812800" cy="812800"/>
          </a:xfrm>
          <a:prstGeom prst="rect">
            <a:avLst/>
          </a:prstGeom>
        </p:spPr>
      </p:pic>
      <p:pic>
        <p:nvPicPr>
          <p:cNvPr id="35" name="Picture 34" descr="Text&#10;&#10;Description automatically generated with medium confidence">
            <a:extLst>
              <a:ext uri="{FF2B5EF4-FFF2-40B4-BE49-F238E27FC236}">
                <a16:creationId xmlns:a16="http://schemas.microsoft.com/office/drawing/2014/main" id="{C6ED0BB8-9CE1-D145-9E33-5324BB32DCA3}"/>
              </a:ext>
            </a:extLst>
          </p:cNvPr>
          <p:cNvPicPr>
            <a:picLocks noChangeAspect="1"/>
          </p:cNvPicPr>
          <p:nvPr/>
        </p:nvPicPr>
        <p:blipFill>
          <a:blip r:embed="rId7"/>
          <a:stretch>
            <a:fillRect/>
          </a:stretch>
        </p:blipFill>
        <p:spPr>
          <a:xfrm>
            <a:off x="-8096" y="6274881"/>
            <a:ext cx="2561515" cy="617007"/>
          </a:xfrm>
          <a:prstGeom prst="rect">
            <a:avLst/>
          </a:prstGeom>
        </p:spPr>
      </p:pic>
    </p:spTree>
    <p:extLst>
      <p:ext uri="{BB962C8B-B14F-4D97-AF65-F5344CB8AC3E}">
        <p14:creationId xmlns:p14="http://schemas.microsoft.com/office/powerpoint/2010/main" val="1151613669"/>
      </p:ext>
    </p:extLst>
  </p:cSld>
  <p:clrMapOvr>
    <a:masterClrMapping/>
  </p:clrMapOvr>
  <mc:AlternateContent xmlns:mc="http://schemas.openxmlformats.org/markup-compatibility/2006">
    <mc:Choice xmlns:p14="http://schemas.microsoft.com/office/powerpoint/2010/main" Requires="p14">
      <p:transition spd="slow" p14:dur="2000" advTm="29507"/>
    </mc:Choice>
    <mc:Fallback>
      <p:transition spd="slow" advTm="2950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5BB607-3593-8F4E-BE20-7D89CAADAB53}"/>
              </a:ext>
            </a:extLst>
          </p:cNvPr>
          <p:cNvSpPr>
            <a:spLocks noGrp="1"/>
          </p:cNvSpPr>
          <p:nvPr>
            <p:ph type="title"/>
          </p:nvPr>
        </p:nvSpPr>
        <p:spPr/>
        <p:txBody>
          <a:bodyPr>
            <a:normAutofit fontScale="90000"/>
          </a:bodyPr>
          <a:lstStyle/>
          <a:p>
            <a:r>
              <a:rPr lang="en-US" dirty="0"/>
              <a:t>What support your child receives that is in addition or different to their peers</a:t>
            </a:r>
          </a:p>
        </p:txBody>
      </p:sp>
      <p:sp>
        <p:nvSpPr>
          <p:cNvPr id="3" name="Content Placeholder 2">
            <a:extLst>
              <a:ext uri="{FF2B5EF4-FFF2-40B4-BE49-F238E27FC236}">
                <a16:creationId xmlns:a16="http://schemas.microsoft.com/office/drawing/2014/main" id="{F2636326-8476-1441-B683-CBD4E281D562}"/>
              </a:ext>
            </a:extLst>
          </p:cNvPr>
          <p:cNvSpPr>
            <a:spLocks noGrp="1"/>
          </p:cNvSpPr>
          <p:nvPr>
            <p:ph idx="1"/>
          </p:nvPr>
        </p:nvSpPr>
        <p:spPr/>
        <p:txBody>
          <a:bodyPr>
            <a:normAutofit fontScale="85000" lnSpcReduction="10000"/>
          </a:bodyPr>
          <a:lstStyle/>
          <a:p>
            <a:r>
              <a:rPr lang="en-US" dirty="0"/>
              <a:t>This is shown in 3 different columns for each term of the year</a:t>
            </a:r>
          </a:p>
          <a:p>
            <a:pPr lvl="1"/>
            <a:r>
              <a:rPr lang="en-US" dirty="0"/>
              <a:t>Quality first teaching strategies that will support your child in the classroom</a:t>
            </a:r>
          </a:p>
          <a:p>
            <a:pPr lvl="1"/>
            <a:r>
              <a:rPr lang="en-US" dirty="0"/>
              <a:t>Group work interventions that will support and develop your child. These could be in the classroom or delivered outside of the classroom and they could be delivered by the teacher, or a teaching assistant trained in delivering the intervention</a:t>
            </a:r>
          </a:p>
          <a:p>
            <a:pPr lvl="1"/>
            <a:r>
              <a:rPr lang="en-US" dirty="0"/>
              <a:t> 1:1 support, which means any support your child receives by a teacher or teaching assistant on a one to one basis. It is important to develop the independent skills of your child, so we encourage children through scaffolding as much as possible.</a:t>
            </a:r>
          </a:p>
          <a:p>
            <a:r>
              <a:rPr lang="en-US" dirty="0"/>
              <a:t>This provision/support is then costed by the SENCo</a:t>
            </a:r>
          </a:p>
          <a:p>
            <a:r>
              <a:rPr lang="en-US" dirty="0"/>
              <a:t>Further information about the different types of provision/support the school provides is shown in our SEN Information Report</a:t>
            </a:r>
          </a:p>
        </p:txBody>
      </p:sp>
      <p:pic>
        <p:nvPicPr>
          <p:cNvPr id="4" name="Audio 3">
            <a:hlinkClick r:id="" action="ppaction://media"/>
            <a:extLst>
              <a:ext uri="{FF2B5EF4-FFF2-40B4-BE49-F238E27FC236}">
                <a16:creationId xmlns:a16="http://schemas.microsoft.com/office/drawing/2014/main" id="{B739352B-F6DA-CB46-A928-A3434B7ACC20}"/>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63300" y="5829300"/>
            <a:ext cx="812800" cy="812800"/>
          </a:xfrm>
          <a:prstGeom prst="rect">
            <a:avLst/>
          </a:prstGeom>
        </p:spPr>
      </p:pic>
      <p:pic>
        <p:nvPicPr>
          <p:cNvPr id="5" name="Picture 4" descr="Text&#10;&#10;Description automatically generated with medium confidence">
            <a:extLst>
              <a:ext uri="{FF2B5EF4-FFF2-40B4-BE49-F238E27FC236}">
                <a16:creationId xmlns:a16="http://schemas.microsoft.com/office/drawing/2014/main" id="{9510BB7C-AF87-6E45-ADE4-206AD303E511}"/>
              </a:ext>
            </a:extLst>
          </p:cNvPr>
          <p:cNvPicPr>
            <a:picLocks noChangeAspect="1"/>
          </p:cNvPicPr>
          <p:nvPr/>
        </p:nvPicPr>
        <p:blipFill>
          <a:blip r:embed="rId6"/>
          <a:stretch>
            <a:fillRect/>
          </a:stretch>
        </p:blipFill>
        <p:spPr>
          <a:xfrm>
            <a:off x="-8096" y="6274881"/>
            <a:ext cx="2561515" cy="617007"/>
          </a:xfrm>
          <a:prstGeom prst="rect">
            <a:avLst/>
          </a:prstGeom>
        </p:spPr>
      </p:pic>
    </p:spTree>
    <p:extLst>
      <p:ext uri="{BB962C8B-B14F-4D97-AF65-F5344CB8AC3E}">
        <p14:creationId xmlns:p14="http://schemas.microsoft.com/office/powerpoint/2010/main" val="3033020752"/>
      </p:ext>
    </p:extLst>
  </p:cSld>
  <p:clrMapOvr>
    <a:masterClrMapping/>
  </p:clrMapOvr>
  <mc:AlternateContent xmlns:mc="http://schemas.openxmlformats.org/markup-compatibility/2006">
    <mc:Choice xmlns:p14="http://schemas.microsoft.com/office/powerpoint/2010/main" Requires="p14">
      <p:transition spd="slow" p14:dur="2000" advTm="50325"/>
    </mc:Choice>
    <mc:Fallback>
      <p:transition spd="slow" advTm="5032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AA3583-C173-954F-BD21-759FEDC47CAD}"/>
              </a:ext>
            </a:extLst>
          </p:cNvPr>
          <p:cNvSpPr>
            <a:spLocks noGrp="1"/>
          </p:cNvSpPr>
          <p:nvPr>
            <p:ph type="title"/>
          </p:nvPr>
        </p:nvSpPr>
        <p:spPr/>
        <p:txBody>
          <a:bodyPr/>
          <a:lstStyle/>
          <a:p>
            <a:r>
              <a:rPr lang="en-US" dirty="0"/>
              <a:t>Quality First Teaching</a:t>
            </a:r>
          </a:p>
        </p:txBody>
      </p:sp>
      <p:sp>
        <p:nvSpPr>
          <p:cNvPr id="3" name="Content Placeholder 2">
            <a:extLst>
              <a:ext uri="{FF2B5EF4-FFF2-40B4-BE49-F238E27FC236}">
                <a16:creationId xmlns:a16="http://schemas.microsoft.com/office/drawing/2014/main" id="{F46A8F74-9FE6-844F-995A-27CA124A58F1}"/>
              </a:ext>
            </a:extLst>
          </p:cNvPr>
          <p:cNvSpPr>
            <a:spLocks noGrp="1"/>
          </p:cNvSpPr>
          <p:nvPr>
            <p:ph idx="1"/>
          </p:nvPr>
        </p:nvSpPr>
        <p:spPr/>
        <p:txBody>
          <a:bodyPr/>
          <a:lstStyle/>
          <a:p>
            <a:r>
              <a:rPr lang="en-US" dirty="0"/>
              <a:t>It is the support your child receives in class through adaptations based on what their needs are.</a:t>
            </a:r>
          </a:p>
          <a:p>
            <a:r>
              <a:rPr lang="en-US" dirty="0"/>
              <a:t>Quality first teaching strategies help to support your child and ensure your child is included within lessons to enable them to be the best that they can be.</a:t>
            </a:r>
          </a:p>
        </p:txBody>
      </p:sp>
      <p:pic>
        <p:nvPicPr>
          <p:cNvPr id="4" name="Audio 3">
            <a:hlinkClick r:id="" action="ppaction://media"/>
            <a:extLst>
              <a:ext uri="{FF2B5EF4-FFF2-40B4-BE49-F238E27FC236}">
                <a16:creationId xmlns:a16="http://schemas.microsoft.com/office/drawing/2014/main" id="{D3C08B0E-7106-0848-A6F7-22F503C42E36}"/>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63300" y="5829300"/>
            <a:ext cx="812800" cy="812800"/>
          </a:xfrm>
          <a:prstGeom prst="rect">
            <a:avLst/>
          </a:prstGeom>
        </p:spPr>
      </p:pic>
      <p:pic>
        <p:nvPicPr>
          <p:cNvPr id="5" name="Picture 4" descr="Text&#10;&#10;Description automatically generated with medium confidence">
            <a:extLst>
              <a:ext uri="{FF2B5EF4-FFF2-40B4-BE49-F238E27FC236}">
                <a16:creationId xmlns:a16="http://schemas.microsoft.com/office/drawing/2014/main" id="{AC22BE42-4C13-D24B-B74F-D55CE56F93E9}"/>
              </a:ext>
            </a:extLst>
          </p:cNvPr>
          <p:cNvPicPr>
            <a:picLocks noChangeAspect="1"/>
          </p:cNvPicPr>
          <p:nvPr/>
        </p:nvPicPr>
        <p:blipFill>
          <a:blip r:embed="rId6"/>
          <a:stretch>
            <a:fillRect/>
          </a:stretch>
        </p:blipFill>
        <p:spPr>
          <a:xfrm>
            <a:off x="-8096" y="6274881"/>
            <a:ext cx="2561515" cy="617007"/>
          </a:xfrm>
          <a:prstGeom prst="rect">
            <a:avLst/>
          </a:prstGeom>
        </p:spPr>
      </p:pic>
    </p:spTree>
    <p:extLst>
      <p:ext uri="{BB962C8B-B14F-4D97-AF65-F5344CB8AC3E}">
        <p14:creationId xmlns:p14="http://schemas.microsoft.com/office/powerpoint/2010/main" val="281953608"/>
      </p:ext>
    </p:extLst>
  </p:cSld>
  <p:clrMapOvr>
    <a:masterClrMapping/>
  </p:clrMapOvr>
  <mc:AlternateContent xmlns:mc="http://schemas.openxmlformats.org/markup-compatibility/2006">
    <mc:Choice xmlns:p14="http://schemas.microsoft.com/office/powerpoint/2010/main" Requires="p14">
      <p:transition spd="slow" p14:dur="2000" advTm="31756"/>
    </mc:Choice>
    <mc:Fallback>
      <p:transition spd="slow" advTm="3175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651CFA9-6065-4243-AC48-858E35978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12" name="Rectangle 11">
            <a:extLst>
              <a:ext uri="{FF2B5EF4-FFF2-40B4-BE49-F238E27FC236}">
                <a16:creationId xmlns:a16="http://schemas.microsoft.com/office/drawing/2014/main" id="{37962AE0-6A1C-4B76-9D52-10E5E6D7D3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grpSp>
        <p:nvGrpSpPr>
          <p:cNvPr id="14" name="Top left">
            <a:extLst>
              <a:ext uri="{FF2B5EF4-FFF2-40B4-BE49-F238E27FC236}">
                <a16:creationId xmlns:a16="http://schemas.microsoft.com/office/drawing/2014/main" id="{A345EEC5-ECAA-408B-B9D7-1C0E1102C16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849" y="-3086"/>
            <a:ext cx="2198951" cy="3349518"/>
            <a:chOff x="10849" y="-3086"/>
            <a:chExt cx="2198951" cy="3349518"/>
          </a:xfrm>
        </p:grpSpPr>
        <p:sp>
          <p:nvSpPr>
            <p:cNvPr id="15" name="Freeform: Shape 14">
              <a:extLst>
                <a:ext uri="{FF2B5EF4-FFF2-40B4-BE49-F238E27FC236}">
                  <a16:creationId xmlns:a16="http://schemas.microsoft.com/office/drawing/2014/main" id="{C09B09D8-FF9D-4CE5-853B-3BA46FD5C3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692844" y="-3086"/>
              <a:ext cx="1326111" cy="597603"/>
            </a:xfrm>
            <a:custGeom>
              <a:avLst/>
              <a:gdLst>
                <a:gd name="connsiteX0" fmla="*/ 741051 w 1482102"/>
                <a:gd name="connsiteY0" fmla="*/ 0 h 679363"/>
                <a:gd name="connsiteX1" fmla="*/ 1473822 w 1482102"/>
                <a:gd name="connsiteY1" fmla="*/ 597226 h 679363"/>
                <a:gd name="connsiteX2" fmla="*/ 1482102 w 1482102"/>
                <a:gd name="connsiteY2" fmla="*/ 679363 h 679363"/>
                <a:gd name="connsiteX3" fmla="*/ 0 w 1482102"/>
                <a:gd name="connsiteY3" fmla="*/ 679363 h 679363"/>
                <a:gd name="connsiteX4" fmla="*/ 8280 w 1482102"/>
                <a:gd name="connsiteY4" fmla="*/ 597226 h 679363"/>
                <a:gd name="connsiteX5" fmla="*/ 741051 w 1482102"/>
                <a:gd name="connsiteY5" fmla="*/ 0 h 679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2102" h="679363">
                  <a:moveTo>
                    <a:pt x="741051" y="0"/>
                  </a:moveTo>
                  <a:cubicBezTo>
                    <a:pt x="1102506" y="0"/>
                    <a:pt x="1404077" y="256390"/>
                    <a:pt x="1473822" y="597226"/>
                  </a:cubicBezTo>
                  <a:lnTo>
                    <a:pt x="1482102" y="679363"/>
                  </a:lnTo>
                  <a:lnTo>
                    <a:pt x="0" y="679363"/>
                  </a:lnTo>
                  <a:lnTo>
                    <a:pt x="8280" y="597226"/>
                  </a:lnTo>
                  <a:cubicBezTo>
                    <a:pt x="78025" y="256390"/>
                    <a:pt x="379596" y="0"/>
                    <a:pt x="74105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tx1">
                    <a:lumMod val="65000"/>
                    <a:lumOff val="35000"/>
                  </a:schemeClr>
                </a:solidFill>
                <a:latin typeface="AvenirNext LT Pro Medium" panose="020B0504020202020204" pitchFamily="34" charset="0"/>
              </a:endParaRPr>
            </a:p>
          </p:txBody>
        </p:sp>
        <p:sp>
          <p:nvSpPr>
            <p:cNvPr id="16" name="Freeform: Shape 15">
              <a:extLst>
                <a:ext uri="{FF2B5EF4-FFF2-40B4-BE49-F238E27FC236}">
                  <a16:creationId xmlns:a16="http://schemas.microsoft.com/office/drawing/2014/main" id="{7DC978A2-F53F-4B72-9BAC-5F78F00B61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394" y="15241"/>
              <a:ext cx="2190406" cy="3331191"/>
            </a:xfrm>
            <a:custGeom>
              <a:avLst/>
              <a:gdLst>
                <a:gd name="connsiteX0" fmla="*/ 0 w 3296088"/>
                <a:gd name="connsiteY0" fmla="*/ 5012722 h 5012722"/>
                <a:gd name="connsiteX1" fmla="*/ 244031 w 3296088"/>
                <a:gd name="connsiteY1" fmla="*/ 4820222 h 5012722"/>
                <a:gd name="connsiteX2" fmla="*/ 729234 w 3296088"/>
                <a:gd name="connsiteY2" fmla="*/ 4360641 h 5012722"/>
                <a:gd name="connsiteX3" fmla="*/ 881444 w 3296088"/>
                <a:gd name="connsiteY3" fmla="*/ 4173950 h 5012722"/>
                <a:gd name="connsiteX4" fmla="*/ 1151287 w 3296088"/>
                <a:gd name="connsiteY4" fmla="*/ 3972877 h 5012722"/>
                <a:gd name="connsiteX5" fmla="*/ 1498664 w 3296088"/>
                <a:gd name="connsiteY5" fmla="*/ 3786188 h 5012722"/>
                <a:gd name="connsiteX6" fmla="*/ 1716881 w 3296088"/>
                <a:gd name="connsiteY6" fmla="*/ 3674174 h 5012722"/>
                <a:gd name="connsiteX7" fmla="*/ 1913573 w 3296088"/>
                <a:gd name="connsiteY7" fmla="*/ 3477387 h 5012722"/>
                <a:gd name="connsiteX8" fmla="*/ 2167700 w 3296088"/>
                <a:gd name="connsiteY8" fmla="*/ 3042190 h 5012722"/>
                <a:gd name="connsiteX9" fmla="*/ 2273903 w 3296088"/>
                <a:gd name="connsiteY9" fmla="*/ 2775014 h 5012722"/>
                <a:gd name="connsiteX10" fmla="*/ 2463356 w 3296088"/>
                <a:gd name="connsiteY10" fmla="*/ 2335530 h 5012722"/>
                <a:gd name="connsiteX11" fmla="*/ 2741866 w 3296088"/>
                <a:gd name="connsiteY11" fmla="*/ 1982248 h 5012722"/>
                <a:gd name="connsiteX12" fmla="*/ 2985897 w 3296088"/>
                <a:gd name="connsiteY12" fmla="*/ 1634681 h 5012722"/>
                <a:gd name="connsiteX13" fmla="*/ 3212687 w 3296088"/>
                <a:gd name="connsiteY13" fmla="*/ 1226820 h 5012722"/>
                <a:gd name="connsiteX14" fmla="*/ 3281553 w 3296088"/>
                <a:gd name="connsiteY14" fmla="*/ 959644 h 5012722"/>
                <a:gd name="connsiteX15" fmla="*/ 3295936 w 3296088"/>
                <a:gd name="connsiteY15" fmla="*/ 701135 h 5012722"/>
                <a:gd name="connsiteX16" fmla="*/ 3267266 w 3296088"/>
                <a:gd name="connsiteY16" fmla="*/ 436817 h 5012722"/>
                <a:gd name="connsiteX17" fmla="*/ 3105341 w 3296088"/>
                <a:gd name="connsiteY17" fmla="*/ 0 h 5012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296088" h="5012722">
                  <a:moveTo>
                    <a:pt x="0" y="5012722"/>
                  </a:moveTo>
                  <a:cubicBezTo>
                    <a:pt x="81820" y="4949095"/>
                    <a:pt x="163544" y="4885468"/>
                    <a:pt x="244031" y="4820222"/>
                  </a:cubicBezTo>
                  <a:cubicBezTo>
                    <a:pt x="417671" y="4679633"/>
                    <a:pt x="589883" y="4535139"/>
                    <a:pt x="729234" y="4360641"/>
                  </a:cubicBezTo>
                  <a:cubicBezTo>
                    <a:pt x="779431" y="4297776"/>
                    <a:pt x="825818" y="4231958"/>
                    <a:pt x="881444" y="4173950"/>
                  </a:cubicBezTo>
                  <a:cubicBezTo>
                    <a:pt x="959358" y="4092607"/>
                    <a:pt x="1054799" y="4031075"/>
                    <a:pt x="1151287" y="3972877"/>
                  </a:cubicBezTo>
                  <a:cubicBezTo>
                    <a:pt x="1263968" y="3904964"/>
                    <a:pt x="1379315" y="3841337"/>
                    <a:pt x="1498664" y="3786188"/>
                  </a:cubicBezTo>
                  <a:cubicBezTo>
                    <a:pt x="1573149" y="3751802"/>
                    <a:pt x="1649159" y="3720179"/>
                    <a:pt x="1716881" y="3674174"/>
                  </a:cubicBezTo>
                  <a:cubicBezTo>
                    <a:pt x="1794034" y="3621691"/>
                    <a:pt x="1856708" y="3551492"/>
                    <a:pt x="1913573" y="3477387"/>
                  </a:cubicBezTo>
                  <a:cubicBezTo>
                    <a:pt x="2016157" y="3343751"/>
                    <a:pt x="2099024" y="3196114"/>
                    <a:pt x="2167700" y="3042190"/>
                  </a:cubicBezTo>
                  <a:cubicBezTo>
                    <a:pt x="2206752" y="2954655"/>
                    <a:pt x="2241233" y="2865215"/>
                    <a:pt x="2273903" y="2775014"/>
                  </a:cubicBezTo>
                  <a:cubicBezTo>
                    <a:pt x="2328482" y="2624423"/>
                    <a:pt x="2379440" y="2471642"/>
                    <a:pt x="2463356" y="2335530"/>
                  </a:cubicBezTo>
                  <a:cubicBezTo>
                    <a:pt x="2542127" y="2207705"/>
                    <a:pt x="2647855" y="2099501"/>
                    <a:pt x="2741866" y="1982248"/>
                  </a:cubicBezTo>
                  <a:cubicBezTo>
                    <a:pt x="2830449" y="1871758"/>
                    <a:pt x="2908554" y="1753362"/>
                    <a:pt x="2985897" y="1634681"/>
                  </a:cubicBezTo>
                  <a:cubicBezTo>
                    <a:pt x="3071146" y="1503902"/>
                    <a:pt x="3156395" y="1372172"/>
                    <a:pt x="3212687" y="1226820"/>
                  </a:cubicBezTo>
                  <a:cubicBezTo>
                    <a:pt x="3246025" y="1140809"/>
                    <a:pt x="3268790" y="1051084"/>
                    <a:pt x="3281553" y="959644"/>
                  </a:cubicBezTo>
                  <a:cubicBezTo>
                    <a:pt x="3293555" y="874014"/>
                    <a:pt x="3296888" y="787527"/>
                    <a:pt x="3295936" y="701135"/>
                  </a:cubicBezTo>
                  <a:cubicBezTo>
                    <a:pt x="3294888" y="612172"/>
                    <a:pt x="3289268" y="523018"/>
                    <a:pt x="3267266" y="436817"/>
                  </a:cubicBezTo>
                  <a:cubicBezTo>
                    <a:pt x="3227832" y="282416"/>
                    <a:pt x="3105341" y="0"/>
                    <a:pt x="3105341" y="0"/>
                  </a:cubicBezTo>
                </a:path>
              </a:pathLst>
            </a:custGeom>
            <a:noFill/>
            <a:ln w="9525" cap="rnd">
              <a:solidFill>
                <a:schemeClr val="accent2">
                  <a:alpha val="50000"/>
                </a:schemeClr>
              </a:solidFill>
              <a:prstDash val="lgDash"/>
              <a:round/>
            </a:ln>
          </p:spPr>
          <p:txBody>
            <a:bodyPr rtlCol="0" anchor="ctr"/>
            <a:lstStyle/>
            <a:p>
              <a:endParaRPr lang="en-US"/>
            </a:p>
          </p:txBody>
        </p:sp>
        <p:sp>
          <p:nvSpPr>
            <p:cNvPr id="17" name="Freeform: Shape 16">
              <a:extLst>
                <a:ext uri="{FF2B5EF4-FFF2-40B4-BE49-F238E27FC236}">
                  <a16:creationId xmlns:a16="http://schemas.microsoft.com/office/drawing/2014/main" id="{4F73D09D-1DE1-441E-88F5-CD2CBAB88D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49" y="15178"/>
              <a:ext cx="1978674" cy="3074959"/>
            </a:xfrm>
            <a:custGeom>
              <a:avLst/>
              <a:gdLst>
                <a:gd name="connsiteX0" fmla="*/ 0 w 2977477"/>
                <a:gd name="connsiteY0" fmla="*/ 4627150 h 4627149"/>
                <a:gd name="connsiteX1" fmla="*/ 275082 w 2977477"/>
                <a:gd name="connsiteY1" fmla="*/ 4341590 h 4627149"/>
                <a:gd name="connsiteX2" fmla="*/ 502825 w 2977477"/>
                <a:gd name="connsiteY2" fmla="*/ 4054126 h 4627149"/>
                <a:gd name="connsiteX3" fmla="*/ 666179 w 2977477"/>
                <a:gd name="connsiteY3" fmla="*/ 3890677 h 4627149"/>
                <a:gd name="connsiteX4" fmla="*/ 864203 w 2977477"/>
                <a:gd name="connsiteY4" fmla="*/ 3675983 h 4627149"/>
                <a:gd name="connsiteX5" fmla="*/ 982599 w 2977477"/>
                <a:gd name="connsiteY5" fmla="*/ 3557492 h 4627149"/>
                <a:gd name="connsiteX6" fmla="*/ 1188244 w 2977477"/>
                <a:gd name="connsiteY6" fmla="*/ 3329654 h 4627149"/>
                <a:gd name="connsiteX7" fmla="*/ 1344740 w 2977477"/>
                <a:gd name="connsiteY7" fmla="*/ 3146774 h 4627149"/>
                <a:gd name="connsiteX8" fmla="*/ 1470755 w 2977477"/>
                <a:gd name="connsiteY8" fmla="*/ 2984659 h 4627149"/>
                <a:gd name="connsiteX9" fmla="*/ 1657636 w 2977477"/>
                <a:gd name="connsiteY9" fmla="*/ 2670239 h 4627149"/>
                <a:gd name="connsiteX10" fmla="*/ 1762887 w 2977477"/>
                <a:gd name="connsiteY10" fmla="*/ 2473547 h 4627149"/>
                <a:gd name="connsiteX11" fmla="*/ 1866710 w 2977477"/>
                <a:gd name="connsiteY11" fmla="*/ 2290667 h 4627149"/>
                <a:gd name="connsiteX12" fmla="*/ 2106263 w 2977477"/>
                <a:gd name="connsiteY12" fmla="*/ 2030254 h 4627149"/>
                <a:gd name="connsiteX13" fmla="*/ 2277237 w 2977477"/>
                <a:gd name="connsiteY13" fmla="*/ 1859185 h 4627149"/>
                <a:gd name="connsiteX14" fmla="*/ 2499455 w 2977477"/>
                <a:gd name="connsiteY14" fmla="*/ 1656207 h 4627149"/>
                <a:gd name="connsiteX15" fmla="*/ 2707100 w 2977477"/>
                <a:gd name="connsiteY15" fmla="*/ 1390269 h 4627149"/>
                <a:gd name="connsiteX16" fmla="*/ 2812352 w 2977477"/>
                <a:gd name="connsiteY16" fmla="*/ 1230916 h 4627149"/>
                <a:gd name="connsiteX17" fmla="*/ 2898172 w 2977477"/>
                <a:gd name="connsiteY17" fmla="*/ 1036987 h 4627149"/>
                <a:gd name="connsiteX18" fmla="*/ 2963228 w 2977477"/>
                <a:gd name="connsiteY18" fmla="*/ 850011 h 4627149"/>
                <a:gd name="connsiteX19" fmla="*/ 2977325 w 2977477"/>
                <a:gd name="connsiteY19" fmla="*/ 745427 h 4627149"/>
                <a:gd name="connsiteX20" fmla="*/ 2929509 w 2977477"/>
                <a:gd name="connsiteY20" fmla="*/ 480155 h 4627149"/>
                <a:gd name="connsiteX21" fmla="*/ 2563082 w 2977477"/>
                <a:gd name="connsiteY21" fmla="*/ 0 h 4627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977477" h="4627149">
                  <a:moveTo>
                    <a:pt x="0" y="4627150"/>
                  </a:moveTo>
                  <a:cubicBezTo>
                    <a:pt x="79820" y="4552283"/>
                    <a:pt x="203835" y="4424648"/>
                    <a:pt x="275082" y="4341590"/>
                  </a:cubicBezTo>
                  <a:cubicBezTo>
                    <a:pt x="354711" y="4248722"/>
                    <a:pt x="421005" y="4145090"/>
                    <a:pt x="502825" y="4054126"/>
                  </a:cubicBezTo>
                  <a:cubicBezTo>
                    <a:pt x="554355" y="3996881"/>
                    <a:pt x="612362" y="3945827"/>
                    <a:pt x="666179" y="3890677"/>
                  </a:cubicBezTo>
                  <a:cubicBezTo>
                    <a:pt x="734187" y="3821049"/>
                    <a:pt x="796671" y="3746183"/>
                    <a:pt x="864203" y="3675983"/>
                  </a:cubicBezTo>
                  <a:cubicBezTo>
                    <a:pt x="902875" y="3635788"/>
                    <a:pt x="943642" y="3597593"/>
                    <a:pt x="982599" y="3557492"/>
                  </a:cubicBezTo>
                  <a:cubicBezTo>
                    <a:pt x="1053941" y="3484150"/>
                    <a:pt x="1121378" y="3407093"/>
                    <a:pt x="1188244" y="3329654"/>
                  </a:cubicBezTo>
                  <a:cubicBezTo>
                    <a:pt x="1240631" y="3268885"/>
                    <a:pt x="1293495" y="3208496"/>
                    <a:pt x="1344740" y="3146774"/>
                  </a:cubicBezTo>
                  <a:cubicBezTo>
                    <a:pt x="1388459" y="3094101"/>
                    <a:pt x="1431512" y="3040761"/>
                    <a:pt x="1470755" y="2984659"/>
                  </a:cubicBezTo>
                  <a:cubicBezTo>
                    <a:pt x="1540764" y="2884646"/>
                    <a:pt x="1598771" y="2777109"/>
                    <a:pt x="1657636" y="2670239"/>
                  </a:cubicBezTo>
                  <a:cubicBezTo>
                    <a:pt x="1693545" y="2605088"/>
                    <a:pt x="1728502" y="2539460"/>
                    <a:pt x="1762887" y="2473547"/>
                  </a:cubicBezTo>
                  <a:cubicBezTo>
                    <a:pt x="1795367" y="2411349"/>
                    <a:pt x="1826419" y="2348103"/>
                    <a:pt x="1866710" y="2290667"/>
                  </a:cubicBezTo>
                  <a:cubicBezTo>
                    <a:pt x="1934623" y="2193893"/>
                    <a:pt x="2022729" y="2114169"/>
                    <a:pt x="2106263" y="2030254"/>
                  </a:cubicBezTo>
                  <a:cubicBezTo>
                    <a:pt x="2163128" y="1973104"/>
                    <a:pt x="2218182" y="1914049"/>
                    <a:pt x="2277237" y="1859185"/>
                  </a:cubicBezTo>
                  <a:cubicBezTo>
                    <a:pt x="2350770" y="1790891"/>
                    <a:pt x="2430304" y="1728978"/>
                    <a:pt x="2499455" y="1656207"/>
                  </a:cubicBezTo>
                  <a:cubicBezTo>
                    <a:pt x="2576989" y="1574578"/>
                    <a:pt x="2641568" y="1481900"/>
                    <a:pt x="2707100" y="1390269"/>
                  </a:cubicBezTo>
                  <a:cubicBezTo>
                    <a:pt x="2744153" y="1338453"/>
                    <a:pt x="2781586" y="1286732"/>
                    <a:pt x="2812352" y="1230916"/>
                  </a:cubicBezTo>
                  <a:cubicBezTo>
                    <a:pt x="2846546" y="1168908"/>
                    <a:pt x="2872550" y="1102900"/>
                    <a:pt x="2898172" y="1036987"/>
                  </a:cubicBezTo>
                  <a:cubicBezTo>
                    <a:pt x="2922175" y="975455"/>
                    <a:pt x="2948273" y="914305"/>
                    <a:pt x="2963228" y="850011"/>
                  </a:cubicBezTo>
                  <a:cubicBezTo>
                    <a:pt x="2971229" y="815626"/>
                    <a:pt x="2976563" y="780764"/>
                    <a:pt x="2977325" y="745427"/>
                  </a:cubicBezTo>
                  <a:cubicBezTo>
                    <a:pt x="2979230" y="654844"/>
                    <a:pt x="2963323" y="564261"/>
                    <a:pt x="2929509" y="480155"/>
                  </a:cubicBezTo>
                  <a:cubicBezTo>
                    <a:pt x="2851309" y="285655"/>
                    <a:pt x="2563082" y="0"/>
                    <a:pt x="2563082" y="0"/>
                  </a:cubicBezTo>
                </a:path>
              </a:pathLst>
            </a:custGeom>
            <a:noFill/>
            <a:ln w="9525" cap="rnd">
              <a:solidFill>
                <a:schemeClr val="accent2">
                  <a:alpha val="50000"/>
                </a:schemeClr>
              </a:solidFill>
              <a:prstDash val="lgDash"/>
              <a:round/>
            </a:ln>
          </p:spPr>
          <p:txBody>
            <a:bodyPr rtlCol="0" anchor="ctr"/>
            <a:lstStyle/>
            <a:p>
              <a:endParaRPr lang="en-US"/>
            </a:p>
          </p:txBody>
        </p:sp>
        <p:sp>
          <p:nvSpPr>
            <p:cNvPr id="18" name="Freeform: Shape 17">
              <a:extLst>
                <a:ext uri="{FF2B5EF4-FFF2-40B4-BE49-F238E27FC236}">
                  <a16:creationId xmlns:a16="http://schemas.microsoft.com/office/drawing/2014/main" id="{9DE61DBF-5FB0-4603-BE95-C566DD48BE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5092" y="15178"/>
              <a:ext cx="1566146" cy="2737264"/>
            </a:xfrm>
            <a:custGeom>
              <a:avLst/>
              <a:gdLst>
                <a:gd name="connsiteX0" fmla="*/ 1707071 w 2356712"/>
                <a:gd name="connsiteY0" fmla="*/ 0 h 4118991"/>
                <a:gd name="connsiteX1" fmla="*/ 1824514 w 2356712"/>
                <a:gd name="connsiteY1" fmla="*/ 244697 h 4118991"/>
                <a:gd name="connsiteX2" fmla="*/ 1908715 w 2356712"/>
                <a:gd name="connsiteY2" fmla="*/ 328994 h 4118991"/>
                <a:gd name="connsiteX3" fmla="*/ 2226469 w 2356712"/>
                <a:gd name="connsiteY3" fmla="*/ 603695 h 4118991"/>
                <a:gd name="connsiteX4" fmla="*/ 2355628 w 2356712"/>
                <a:gd name="connsiteY4" fmla="*/ 900494 h 4118991"/>
                <a:gd name="connsiteX5" fmla="*/ 2281428 w 2356712"/>
                <a:gd name="connsiteY5" fmla="*/ 1206913 h 4118991"/>
                <a:gd name="connsiteX6" fmla="*/ 2092452 w 2356712"/>
                <a:gd name="connsiteY6" fmla="*/ 1460659 h 4118991"/>
                <a:gd name="connsiteX7" fmla="*/ 1834039 w 2356712"/>
                <a:gd name="connsiteY7" fmla="*/ 1625822 h 4118991"/>
                <a:gd name="connsiteX8" fmla="*/ 1558862 w 2356712"/>
                <a:gd name="connsiteY8" fmla="*/ 1743075 h 4118991"/>
                <a:gd name="connsiteX9" fmla="*/ 1386554 w 2356712"/>
                <a:gd name="connsiteY9" fmla="*/ 1869948 h 4118991"/>
                <a:gd name="connsiteX10" fmla="*/ 1271683 w 2356712"/>
                <a:gd name="connsiteY10" fmla="*/ 2073402 h 4118991"/>
                <a:gd name="connsiteX11" fmla="*/ 1178338 w 2356712"/>
                <a:gd name="connsiteY11" fmla="*/ 2355914 h 4118991"/>
                <a:gd name="connsiteX12" fmla="*/ 1113758 w 2356712"/>
                <a:gd name="connsiteY12" fmla="*/ 2578513 h 4118991"/>
                <a:gd name="connsiteX13" fmla="*/ 1034796 w 2356712"/>
                <a:gd name="connsiteY13" fmla="*/ 2834640 h 4118991"/>
                <a:gd name="connsiteX14" fmla="*/ 905637 w 2356712"/>
                <a:gd name="connsiteY14" fmla="*/ 3081242 h 4118991"/>
                <a:gd name="connsiteX15" fmla="*/ 793147 w 2356712"/>
                <a:gd name="connsiteY15" fmla="*/ 3258407 h 4118991"/>
                <a:gd name="connsiteX16" fmla="*/ 546735 w 2356712"/>
                <a:gd name="connsiteY16" fmla="*/ 3571970 h 4118991"/>
                <a:gd name="connsiteX17" fmla="*/ 346996 w 2356712"/>
                <a:gd name="connsiteY17" fmla="*/ 3771900 h 4118991"/>
                <a:gd name="connsiteX18" fmla="*/ 174689 w 2356712"/>
                <a:gd name="connsiteY18" fmla="*/ 3944207 h 4118991"/>
                <a:gd name="connsiteX19" fmla="*/ 0 w 2356712"/>
                <a:gd name="connsiteY19" fmla="*/ 4118991 h 41189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356712" h="4118991">
                  <a:moveTo>
                    <a:pt x="1707071" y="0"/>
                  </a:moveTo>
                  <a:cubicBezTo>
                    <a:pt x="1715357" y="22098"/>
                    <a:pt x="1812608" y="224409"/>
                    <a:pt x="1824514" y="244697"/>
                  </a:cubicBezTo>
                  <a:cubicBezTo>
                    <a:pt x="1844802" y="279273"/>
                    <a:pt x="1876996" y="304324"/>
                    <a:pt x="1908715" y="328994"/>
                  </a:cubicBezTo>
                  <a:cubicBezTo>
                    <a:pt x="2019967" y="415195"/>
                    <a:pt x="2137886" y="494633"/>
                    <a:pt x="2226469" y="603695"/>
                  </a:cubicBezTo>
                  <a:cubicBezTo>
                    <a:pt x="2296287" y="689610"/>
                    <a:pt x="2347817" y="790480"/>
                    <a:pt x="2355628" y="900494"/>
                  </a:cubicBezTo>
                  <a:cubicBezTo>
                    <a:pt x="2363248" y="1007078"/>
                    <a:pt x="2329910" y="1111187"/>
                    <a:pt x="2281428" y="1206913"/>
                  </a:cubicBezTo>
                  <a:cubicBezTo>
                    <a:pt x="2233422" y="1301877"/>
                    <a:pt x="2170938" y="1388936"/>
                    <a:pt x="2092452" y="1460659"/>
                  </a:cubicBezTo>
                  <a:cubicBezTo>
                    <a:pt x="2016538" y="1530001"/>
                    <a:pt x="1927765" y="1583436"/>
                    <a:pt x="1834039" y="1625822"/>
                  </a:cubicBezTo>
                  <a:cubicBezTo>
                    <a:pt x="1743075" y="1666970"/>
                    <a:pt x="1647730" y="1697736"/>
                    <a:pt x="1558862" y="1743075"/>
                  </a:cubicBezTo>
                  <a:cubicBezTo>
                    <a:pt x="1494758" y="1775841"/>
                    <a:pt x="1434275" y="1816132"/>
                    <a:pt x="1386554" y="1869948"/>
                  </a:cubicBezTo>
                  <a:cubicBezTo>
                    <a:pt x="1334548" y="1928622"/>
                    <a:pt x="1300544" y="2000345"/>
                    <a:pt x="1271683" y="2073402"/>
                  </a:cubicBezTo>
                  <a:cubicBezTo>
                    <a:pt x="1235202" y="2165699"/>
                    <a:pt x="1206722" y="2260759"/>
                    <a:pt x="1178338" y="2355914"/>
                  </a:cubicBezTo>
                  <a:cubicBezTo>
                    <a:pt x="1156240" y="2429923"/>
                    <a:pt x="1134237" y="2504028"/>
                    <a:pt x="1113758" y="2578513"/>
                  </a:cubicBezTo>
                  <a:cubicBezTo>
                    <a:pt x="1090041" y="2664714"/>
                    <a:pt x="1068134" y="2751678"/>
                    <a:pt x="1034796" y="2834640"/>
                  </a:cubicBezTo>
                  <a:cubicBezTo>
                    <a:pt x="1000125" y="2920841"/>
                    <a:pt x="953643" y="3001613"/>
                    <a:pt x="905637" y="3081242"/>
                  </a:cubicBezTo>
                  <a:cubicBezTo>
                    <a:pt x="869442" y="3141155"/>
                    <a:pt x="832295" y="3200400"/>
                    <a:pt x="793147" y="3258407"/>
                  </a:cubicBezTo>
                  <a:cubicBezTo>
                    <a:pt x="718661" y="3368802"/>
                    <a:pt x="637223" y="3474434"/>
                    <a:pt x="546735" y="3571970"/>
                  </a:cubicBezTo>
                  <a:cubicBezTo>
                    <a:pt x="482632" y="3641027"/>
                    <a:pt x="414147" y="3705797"/>
                    <a:pt x="346996" y="3771900"/>
                  </a:cubicBezTo>
                  <a:cubicBezTo>
                    <a:pt x="288989" y="3828764"/>
                    <a:pt x="232029" y="3886676"/>
                    <a:pt x="174689" y="3944207"/>
                  </a:cubicBezTo>
                  <a:cubicBezTo>
                    <a:pt x="116586" y="4002596"/>
                    <a:pt x="58293" y="4060698"/>
                    <a:pt x="0" y="4118991"/>
                  </a:cubicBezTo>
                </a:path>
              </a:pathLst>
            </a:custGeom>
            <a:noFill/>
            <a:ln w="9525" cap="rnd">
              <a:solidFill>
                <a:schemeClr val="accent2">
                  <a:alpha val="50000"/>
                </a:schemeClr>
              </a:solidFill>
              <a:prstDash val="lgDash"/>
              <a:round/>
            </a:ln>
          </p:spPr>
          <p:txBody>
            <a:bodyPr rtlCol="0" anchor="ctr"/>
            <a:lstStyle/>
            <a:p>
              <a:endParaRPr lang="en-US"/>
            </a:p>
          </p:txBody>
        </p:sp>
        <p:sp>
          <p:nvSpPr>
            <p:cNvPr id="19" name="Freeform: Shape 18">
              <a:extLst>
                <a:ext uri="{FF2B5EF4-FFF2-40B4-BE49-F238E27FC236}">
                  <a16:creationId xmlns:a16="http://schemas.microsoft.com/office/drawing/2014/main" id="{D8C89DF5-F013-4C54-B9AD-2E158706C2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49" y="15178"/>
              <a:ext cx="1368431" cy="2644975"/>
            </a:xfrm>
            <a:custGeom>
              <a:avLst/>
              <a:gdLst>
                <a:gd name="connsiteX0" fmla="*/ 0 w 2059193"/>
                <a:gd name="connsiteY0" fmla="*/ 3980116 h 3980116"/>
                <a:gd name="connsiteX1" fmla="*/ 471583 w 2059193"/>
                <a:gd name="connsiteY1" fmla="*/ 3515678 h 3980116"/>
                <a:gd name="connsiteX2" fmla="*/ 758666 w 2059193"/>
                <a:gd name="connsiteY2" fmla="*/ 3163824 h 3980116"/>
                <a:gd name="connsiteX3" fmla="*/ 940499 w 2059193"/>
                <a:gd name="connsiteY3" fmla="*/ 2780824 h 3980116"/>
                <a:gd name="connsiteX4" fmla="*/ 1055370 w 2059193"/>
                <a:gd name="connsiteY4" fmla="*/ 2242185 h 3980116"/>
                <a:gd name="connsiteX5" fmla="*/ 1136714 w 2059193"/>
                <a:gd name="connsiteY5" fmla="*/ 1878330 h 3980116"/>
                <a:gd name="connsiteX6" fmla="*/ 1246727 w 2059193"/>
                <a:gd name="connsiteY6" fmla="*/ 1562386 h 3980116"/>
                <a:gd name="connsiteX7" fmla="*/ 1378363 w 2059193"/>
                <a:gd name="connsiteY7" fmla="*/ 1430750 h 3980116"/>
                <a:gd name="connsiteX8" fmla="*/ 1691831 w 2059193"/>
                <a:gd name="connsiteY8" fmla="*/ 1394841 h 3980116"/>
                <a:gd name="connsiteX9" fmla="*/ 1914335 w 2059193"/>
                <a:gd name="connsiteY9" fmla="*/ 1323023 h 3980116"/>
                <a:gd name="connsiteX10" fmla="*/ 2055495 w 2059193"/>
                <a:gd name="connsiteY10" fmla="*/ 1098042 h 3980116"/>
                <a:gd name="connsiteX11" fmla="*/ 2033969 w 2059193"/>
                <a:gd name="connsiteY11" fmla="*/ 930497 h 3980116"/>
                <a:gd name="connsiteX12" fmla="*/ 1885664 w 2059193"/>
                <a:gd name="connsiteY12" fmla="*/ 760571 h 3980116"/>
                <a:gd name="connsiteX13" fmla="*/ 1636871 w 2059193"/>
                <a:gd name="connsiteY13" fmla="*/ 612172 h 3980116"/>
                <a:gd name="connsiteX14" fmla="*/ 1335405 w 2059193"/>
                <a:gd name="connsiteY14" fmla="*/ 459010 h 3980116"/>
                <a:gd name="connsiteX15" fmla="*/ 1234916 w 2059193"/>
                <a:gd name="connsiteY15" fmla="*/ 269939 h 3980116"/>
                <a:gd name="connsiteX16" fmla="*/ 1386935 w 2059193"/>
                <a:gd name="connsiteY16" fmla="*/ 0 h 39801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059193" h="3980116">
                  <a:moveTo>
                    <a:pt x="0" y="3980116"/>
                  </a:moveTo>
                  <a:cubicBezTo>
                    <a:pt x="91345" y="3889534"/>
                    <a:pt x="382715" y="3608737"/>
                    <a:pt x="471583" y="3515678"/>
                  </a:cubicBezTo>
                  <a:cubicBezTo>
                    <a:pt x="576358" y="3405949"/>
                    <a:pt x="675989" y="3290983"/>
                    <a:pt x="758666" y="3163824"/>
                  </a:cubicBezTo>
                  <a:cubicBezTo>
                    <a:pt x="836105" y="3044857"/>
                    <a:pt x="897445" y="2916079"/>
                    <a:pt x="940499" y="2780824"/>
                  </a:cubicBezTo>
                  <a:cubicBezTo>
                    <a:pt x="996315" y="2605754"/>
                    <a:pt x="1020985" y="2422874"/>
                    <a:pt x="1055370" y="2242185"/>
                  </a:cubicBezTo>
                  <a:cubicBezTo>
                    <a:pt x="1078611" y="2120075"/>
                    <a:pt x="1107472" y="1999107"/>
                    <a:pt x="1136714" y="1878330"/>
                  </a:cubicBezTo>
                  <a:cubicBezTo>
                    <a:pt x="1163098" y="1769174"/>
                    <a:pt x="1189482" y="1658588"/>
                    <a:pt x="1246727" y="1562386"/>
                  </a:cubicBezTo>
                  <a:cubicBezTo>
                    <a:pt x="1279208" y="1507808"/>
                    <a:pt x="1321689" y="1459039"/>
                    <a:pt x="1378363" y="1430750"/>
                  </a:cubicBezTo>
                  <a:cubicBezTo>
                    <a:pt x="1473327" y="1383221"/>
                    <a:pt x="1584865" y="1402652"/>
                    <a:pt x="1691831" y="1394841"/>
                  </a:cubicBezTo>
                  <a:cubicBezTo>
                    <a:pt x="1771079" y="1389031"/>
                    <a:pt x="1849279" y="1368266"/>
                    <a:pt x="1914335" y="1323023"/>
                  </a:cubicBezTo>
                  <a:cubicBezTo>
                    <a:pt x="1989963" y="1270445"/>
                    <a:pt x="2041493" y="1189101"/>
                    <a:pt x="2055495" y="1098042"/>
                  </a:cubicBezTo>
                  <a:cubicBezTo>
                    <a:pt x="2064258" y="1041178"/>
                    <a:pt x="2057591" y="982980"/>
                    <a:pt x="2033969" y="930497"/>
                  </a:cubicBezTo>
                  <a:cubicBezTo>
                    <a:pt x="2002727" y="861060"/>
                    <a:pt x="1945958" y="807625"/>
                    <a:pt x="1885664" y="760571"/>
                  </a:cubicBezTo>
                  <a:cubicBezTo>
                    <a:pt x="1809179" y="700945"/>
                    <a:pt x="1725549" y="651415"/>
                    <a:pt x="1636871" y="612172"/>
                  </a:cubicBezTo>
                  <a:cubicBezTo>
                    <a:pt x="1532763" y="566071"/>
                    <a:pt x="1421606" y="532543"/>
                    <a:pt x="1335405" y="459010"/>
                  </a:cubicBezTo>
                  <a:cubicBezTo>
                    <a:pt x="1277969" y="409956"/>
                    <a:pt x="1232059" y="344615"/>
                    <a:pt x="1234916" y="269939"/>
                  </a:cubicBezTo>
                  <a:cubicBezTo>
                    <a:pt x="1237012" y="211741"/>
                    <a:pt x="1386935" y="0"/>
                    <a:pt x="1386935" y="0"/>
                  </a:cubicBezTo>
                </a:path>
              </a:pathLst>
            </a:custGeom>
            <a:noFill/>
            <a:ln w="9525" cap="rnd">
              <a:solidFill>
                <a:schemeClr val="accent2">
                  <a:alpha val="50000"/>
                </a:schemeClr>
              </a:solidFill>
              <a:prstDash val="lgDash"/>
              <a:round/>
            </a:ln>
          </p:spPr>
          <p:txBody>
            <a:bodyPr rtlCol="0" anchor="ctr"/>
            <a:lstStyle/>
            <a:p>
              <a:endParaRPr lang="en-US"/>
            </a:p>
          </p:txBody>
        </p:sp>
        <p:sp>
          <p:nvSpPr>
            <p:cNvPr id="20" name="Freeform: Shape 19">
              <a:extLst>
                <a:ext uri="{FF2B5EF4-FFF2-40B4-BE49-F238E27FC236}">
                  <a16:creationId xmlns:a16="http://schemas.microsoft.com/office/drawing/2014/main" id="{9ED89947-A3CF-4B11-8DE7-5D07A57CB9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8825" y="543780"/>
              <a:ext cx="494287" cy="1905590"/>
            </a:xfrm>
            <a:custGeom>
              <a:avLst/>
              <a:gdLst>
                <a:gd name="connsiteX0" fmla="*/ 11144 w 743796"/>
                <a:gd name="connsiteY0" fmla="*/ 0 h 2867501"/>
                <a:gd name="connsiteX1" fmla="*/ 353663 w 743796"/>
                <a:gd name="connsiteY1" fmla="*/ 55245 h 2867501"/>
                <a:gd name="connsiteX2" fmla="*/ 571405 w 743796"/>
                <a:gd name="connsiteY2" fmla="*/ 179737 h 2867501"/>
                <a:gd name="connsiteX3" fmla="*/ 688658 w 743796"/>
                <a:gd name="connsiteY3" fmla="*/ 368808 h 2867501"/>
                <a:gd name="connsiteX4" fmla="*/ 731711 w 743796"/>
                <a:gd name="connsiteY4" fmla="*/ 612934 h 2867501"/>
                <a:gd name="connsiteX5" fmla="*/ 725233 w 743796"/>
                <a:gd name="connsiteY5" fmla="*/ 995648 h 2867501"/>
                <a:gd name="connsiteX6" fmla="*/ 742855 w 743796"/>
                <a:gd name="connsiteY6" fmla="*/ 1499330 h 2867501"/>
                <a:gd name="connsiteX7" fmla="*/ 707898 w 743796"/>
                <a:gd name="connsiteY7" fmla="*/ 1793081 h 2867501"/>
                <a:gd name="connsiteX8" fmla="*/ 633222 w 743796"/>
                <a:gd name="connsiteY8" fmla="*/ 2073592 h 2867501"/>
                <a:gd name="connsiteX9" fmla="*/ 404527 w 743796"/>
                <a:gd name="connsiteY9" fmla="*/ 2472404 h 2867501"/>
                <a:gd name="connsiteX10" fmla="*/ 0 w 743796"/>
                <a:gd name="connsiteY10" fmla="*/ 2867501 h 2867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43796" h="2867501">
                  <a:moveTo>
                    <a:pt x="11144" y="0"/>
                  </a:moveTo>
                  <a:cubicBezTo>
                    <a:pt x="101060" y="2953"/>
                    <a:pt x="268796" y="25146"/>
                    <a:pt x="353663" y="55245"/>
                  </a:cubicBezTo>
                  <a:cubicBezTo>
                    <a:pt x="433483" y="83534"/>
                    <a:pt x="510635" y="120967"/>
                    <a:pt x="571405" y="179737"/>
                  </a:cubicBezTo>
                  <a:cubicBezTo>
                    <a:pt x="625412" y="231934"/>
                    <a:pt x="663607" y="297942"/>
                    <a:pt x="688658" y="368808"/>
                  </a:cubicBezTo>
                  <a:cubicBezTo>
                    <a:pt x="716375" y="447103"/>
                    <a:pt x="727996" y="529876"/>
                    <a:pt x="731711" y="612934"/>
                  </a:cubicBezTo>
                  <a:cubicBezTo>
                    <a:pt x="737426" y="740474"/>
                    <a:pt x="724948" y="867918"/>
                    <a:pt x="725233" y="995648"/>
                  </a:cubicBezTo>
                  <a:cubicBezTo>
                    <a:pt x="725710" y="1163765"/>
                    <a:pt x="748665" y="1331309"/>
                    <a:pt x="742855" y="1499330"/>
                  </a:cubicBezTo>
                  <a:cubicBezTo>
                    <a:pt x="739426" y="1598009"/>
                    <a:pt x="725996" y="1696022"/>
                    <a:pt x="707898" y="1793081"/>
                  </a:cubicBezTo>
                  <a:cubicBezTo>
                    <a:pt x="690086" y="1888426"/>
                    <a:pt x="666845" y="1982724"/>
                    <a:pt x="633222" y="2073592"/>
                  </a:cubicBezTo>
                  <a:cubicBezTo>
                    <a:pt x="579692" y="2218182"/>
                    <a:pt x="499682" y="2351056"/>
                    <a:pt x="404527" y="2472404"/>
                  </a:cubicBezTo>
                  <a:cubicBezTo>
                    <a:pt x="266033" y="2648902"/>
                    <a:pt x="179642" y="2732818"/>
                    <a:pt x="0" y="2867501"/>
                  </a:cubicBezTo>
                </a:path>
              </a:pathLst>
            </a:custGeom>
            <a:noFill/>
            <a:ln w="9525" cap="rnd">
              <a:solidFill>
                <a:schemeClr val="accent2">
                  <a:alpha val="50000"/>
                </a:schemeClr>
              </a:solidFill>
              <a:prstDash val="lgDash"/>
              <a:round/>
            </a:ln>
          </p:spPr>
          <p:txBody>
            <a:bodyPr rtlCol="0" anchor="ctr"/>
            <a:lstStyle/>
            <a:p>
              <a:endParaRPr lang="en-US"/>
            </a:p>
          </p:txBody>
        </p:sp>
        <p:sp>
          <p:nvSpPr>
            <p:cNvPr id="21" name="Freeform: Shape 20">
              <a:extLst>
                <a:ext uri="{FF2B5EF4-FFF2-40B4-BE49-F238E27FC236}">
                  <a16:creationId xmlns:a16="http://schemas.microsoft.com/office/drawing/2014/main" id="{D3E24021-DB80-451B-96A6-0D21AC0C84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49" y="672286"/>
              <a:ext cx="396930" cy="1690303"/>
            </a:xfrm>
            <a:custGeom>
              <a:avLst/>
              <a:gdLst>
                <a:gd name="connsiteX0" fmla="*/ 16478 w 597294"/>
                <a:gd name="connsiteY0" fmla="*/ 2079 h 2543540"/>
                <a:gd name="connsiteX1" fmla="*/ 299847 w 597294"/>
                <a:gd name="connsiteY1" fmla="*/ 53991 h 2543540"/>
                <a:gd name="connsiteX2" fmla="*/ 503206 w 597294"/>
                <a:gd name="connsiteY2" fmla="*/ 291354 h 2543540"/>
                <a:gd name="connsiteX3" fmla="*/ 525113 w 597294"/>
                <a:gd name="connsiteY3" fmla="*/ 724265 h 2543540"/>
                <a:gd name="connsiteX4" fmla="*/ 578930 w 597294"/>
                <a:gd name="connsiteY4" fmla="*/ 1117267 h 2543540"/>
                <a:gd name="connsiteX5" fmla="*/ 592931 w 597294"/>
                <a:gd name="connsiteY5" fmla="*/ 1476359 h 2543540"/>
                <a:gd name="connsiteX6" fmla="*/ 503206 w 597294"/>
                <a:gd name="connsiteY6" fmla="*/ 1859359 h 2543540"/>
                <a:gd name="connsiteX7" fmla="*/ 291846 w 597294"/>
                <a:gd name="connsiteY7" fmla="*/ 2250361 h 2543540"/>
                <a:gd name="connsiteX8" fmla="*/ 0 w 597294"/>
                <a:gd name="connsiteY8" fmla="*/ 2543540 h 2543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7294" h="2543540">
                  <a:moveTo>
                    <a:pt x="16478" y="2079"/>
                  </a:moveTo>
                  <a:cubicBezTo>
                    <a:pt x="101441" y="-6684"/>
                    <a:pt x="224885" y="12557"/>
                    <a:pt x="299847" y="53991"/>
                  </a:cubicBezTo>
                  <a:cubicBezTo>
                    <a:pt x="394240" y="106092"/>
                    <a:pt x="468440" y="189341"/>
                    <a:pt x="503206" y="291354"/>
                  </a:cubicBezTo>
                  <a:cubicBezTo>
                    <a:pt x="550069" y="429085"/>
                    <a:pt x="520827" y="577770"/>
                    <a:pt x="525113" y="724265"/>
                  </a:cubicBezTo>
                  <a:cubicBezTo>
                    <a:pt x="529019" y="856472"/>
                    <a:pt x="561118" y="986012"/>
                    <a:pt x="578930" y="1117267"/>
                  </a:cubicBezTo>
                  <a:cubicBezTo>
                    <a:pt x="595122" y="1236234"/>
                    <a:pt x="602742" y="1356630"/>
                    <a:pt x="592931" y="1476359"/>
                  </a:cubicBezTo>
                  <a:cubicBezTo>
                    <a:pt x="582073" y="1607709"/>
                    <a:pt x="549783" y="1736011"/>
                    <a:pt x="503206" y="1859359"/>
                  </a:cubicBezTo>
                  <a:cubicBezTo>
                    <a:pt x="450628" y="1998710"/>
                    <a:pt x="383857" y="2133298"/>
                    <a:pt x="291846" y="2250361"/>
                  </a:cubicBezTo>
                  <a:cubicBezTo>
                    <a:pt x="231553" y="2327132"/>
                    <a:pt x="73819" y="2479532"/>
                    <a:pt x="0" y="2543540"/>
                  </a:cubicBezTo>
                </a:path>
              </a:pathLst>
            </a:custGeom>
            <a:noFill/>
            <a:ln w="9525" cap="rnd">
              <a:solidFill>
                <a:schemeClr val="accent2">
                  <a:alpha val="50000"/>
                </a:schemeClr>
              </a:solidFill>
              <a:prstDash val="lgDash"/>
              <a:round/>
            </a:ln>
          </p:spPr>
          <p:txBody>
            <a:bodyPr rtlCol="0" anchor="ctr"/>
            <a:lstStyle/>
            <a:p>
              <a:endParaRPr lang="en-US"/>
            </a:p>
          </p:txBody>
        </p:sp>
        <p:sp>
          <p:nvSpPr>
            <p:cNvPr id="22" name="Freeform: Shape 21">
              <a:extLst>
                <a:ext uri="{FF2B5EF4-FFF2-40B4-BE49-F238E27FC236}">
                  <a16:creationId xmlns:a16="http://schemas.microsoft.com/office/drawing/2014/main" id="{2BDA2B48-4CD9-45C3-8F12-2125533678B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3002" y="881264"/>
              <a:ext cx="258791" cy="1336561"/>
            </a:xfrm>
            <a:custGeom>
              <a:avLst/>
              <a:gdLst>
                <a:gd name="connsiteX0" fmla="*/ 0 w 389425"/>
                <a:gd name="connsiteY0" fmla="*/ 33 h 2011236"/>
                <a:gd name="connsiteX1" fmla="*/ 171260 w 389425"/>
                <a:gd name="connsiteY1" fmla="*/ 60326 h 2011236"/>
                <a:gd name="connsiteX2" fmla="*/ 211455 w 389425"/>
                <a:gd name="connsiteY2" fmla="*/ 221204 h 2011236"/>
                <a:gd name="connsiteX3" fmla="*/ 243078 w 389425"/>
                <a:gd name="connsiteY3" fmla="*/ 448089 h 2011236"/>
                <a:gd name="connsiteX4" fmla="*/ 346424 w 389425"/>
                <a:gd name="connsiteY4" fmla="*/ 789941 h 2011236"/>
                <a:gd name="connsiteX5" fmla="*/ 372237 w 389425"/>
                <a:gd name="connsiteY5" fmla="*/ 942151 h 2011236"/>
                <a:gd name="connsiteX6" fmla="*/ 386620 w 389425"/>
                <a:gd name="connsiteY6" fmla="*/ 1272478 h 2011236"/>
                <a:gd name="connsiteX7" fmla="*/ 280416 w 389425"/>
                <a:gd name="connsiteY7" fmla="*/ 1660241 h 2011236"/>
                <a:gd name="connsiteX8" fmla="*/ 151257 w 389425"/>
                <a:gd name="connsiteY8" fmla="*/ 1844073 h 2011236"/>
                <a:gd name="connsiteX9" fmla="*/ 1905 w 389425"/>
                <a:gd name="connsiteY9" fmla="*/ 2011237 h 2011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89425" h="2011236">
                  <a:moveTo>
                    <a:pt x="0" y="33"/>
                  </a:moveTo>
                  <a:cubicBezTo>
                    <a:pt x="57912" y="-824"/>
                    <a:pt x="136112" y="14892"/>
                    <a:pt x="171260" y="60326"/>
                  </a:cubicBezTo>
                  <a:cubicBezTo>
                    <a:pt x="205645" y="104903"/>
                    <a:pt x="207740" y="164244"/>
                    <a:pt x="211455" y="221204"/>
                  </a:cubicBezTo>
                  <a:cubicBezTo>
                    <a:pt x="216408" y="297594"/>
                    <a:pt x="225838" y="373604"/>
                    <a:pt x="243078" y="448089"/>
                  </a:cubicBezTo>
                  <a:cubicBezTo>
                    <a:pt x="269939" y="564199"/>
                    <a:pt x="319183" y="673927"/>
                    <a:pt x="346424" y="789941"/>
                  </a:cubicBezTo>
                  <a:cubicBezTo>
                    <a:pt x="358235" y="840043"/>
                    <a:pt x="365951" y="891097"/>
                    <a:pt x="372237" y="942151"/>
                  </a:cubicBezTo>
                  <a:cubicBezTo>
                    <a:pt x="385858" y="1051784"/>
                    <a:pt x="394049" y="1162274"/>
                    <a:pt x="386620" y="1272478"/>
                  </a:cubicBezTo>
                  <a:cubicBezTo>
                    <a:pt x="377476" y="1407828"/>
                    <a:pt x="344996" y="1541178"/>
                    <a:pt x="280416" y="1660241"/>
                  </a:cubicBezTo>
                  <a:cubicBezTo>
                    <a:pt x="244602" y="1726249"/>
                    <a:pt x="199358" y="1786352"/>
                    <a:pt x="151257" y="1844073"/>
                  </a:cubicBezTo>
                  <a:cubicBezTo>
                    <a:pt x="79534" y="1930084"/>
                    <a:pt x="89345" y="1941419"/>
                    <a:pt x="1905" y="2011237"/>
                  </a:cubicBezTo>
                </a:path>
              </a:pathLst>
            </a:custGeom>
            <a:noFill/>
            <a:ln w="9525" cap="rnd">
              <a:solidFill>
                <a:schemeClr val="accent2">
                  <a:alpha val="50000"/>
                </a:schemeClr>
              </a:solidFill>
              <a:prstDash val="lgDash"/>
              <a:round/>
            </a:ln>
          </p:spPr>
          <p:txBody>
            <a:bodyPr rtlCol="0" anchor="ctr"/>
            <a:lstStyle/>
            <a:p>
              <a:endParaRPr lang="en-US" dirty="0"/>
            </a:p>
          </p:txBody>
        </p:sp>
      </p:grpSp>
      <p:sp>
        <p:nvSpPr>
          <p:cNvPr id="2" name="Title 1">
            <a:extLst>
              <a:ext uri="{FF2B5EF4-FFF2-40B4-BE49-F238E27FC236}">
                <a16:creationId xmlns:a16="http://schemas.microsoft.com/office/drawing/2014/main" id="{3F0949E4-2D04-4B4F-8F1B-3DBAE888894D}"/>
              </a:ext>
            </a:extLst>
          </p:cNvPr>
          <p:cNvSpPr>
            <a:spLocks noGrp="1"/>
          </p:cNvSpPr>
          <p:nvPr>
            <p:ph type="title"/>
          </p:nvPr>
        </p:nvSpPr>
        <p:spPr>
          <a:xfrm>
            <a:off x="1198182" y="559813"/>
            <a:ext cx="10246090" cy="1471193"/>
          </a:xfrm>
        </p:spPr>
        <p:txBody>
          <a:bodyPr>
            <a:normAutofit/>
          </a:bodyPr>
          <a:lstStyle/>
          <a:p>
            <a:r>
              <a:rPr lang="en-US" dirty="0"/>
              <a:t>Targets</a:t>
            </a:r>
          </a:p>
        </p:txBody>
      </p:sp>
      <p:sp>
        <p:nvSpPr>
          <p:cNvPr id="3" name="Content Placeholder 2">
            <a:extLst>
              <a:ext uri="{FF2B5EF4-FFF2-40B4-BE49-F238E27FC236}">
                <a16:creationId xmlns:a16="http://schemas.microsoft.com/office/drawing/2014/main" id="{FC5014B6-9B66-E84A-85DA-E778C3FB50A3}"/>
              </a:ext>
            </a:extLst>
          </p:cNvPr>
          <p:cNvSpPr>
            <a:spLocks noGrp="1"/>
          </p:cNvSpPr>
          <p:nvPr>
            <p:ph idx="1"/>
          </p:nvPr>
        </p:nvSpPr>
        <p:spPr>
          <a:xfrm>
            <a:off x="1185756" y="2384474"/>
            <a:ext cx="4810872" cy="3728613"/>
          </a:xfrm>
        </p:spPr>
        <p:txBody>
          <a:bodyPr>
            <a:normAutofit/>
          </a:bodyPr>
          <a:lstStyle/>
          <a:p>
            <a:r>
              <a:rPr lang="en-US" sz="1800"/>
              <a:t>Your child will be set 2 or 3 targets each term which will help them move forward with their development.</a:t>
            </a:r>
          </a:p>
          <a:p>
            <a:r>
              <a:rPr lang="en-US" sz="1800"/>
              <a:t>These will be personal to your child and will be set in discussion with yourselves and your child.</a:t>
            </a:r>
          </a:p>
          <a:p>
            <a:r>
              <a:rPr lang="en-US" sz="1800"/>
              <a:t>Targets will be reviewed termly with the class teacher and yourselves.</a:t>
            </a:r>
          </a:p>
          <a:p>
            <a:endParaRPr lang="en-US" sz="1800"/>
          </a:p>
        </p:txBody>
      </p:sp>
      <p:pic>
        <p:nvPicPr>
          <p:cNvPr id="7" name="Graphic 6" descr="Target">
            <a:extLst>
              <a:ext uri="{FF2B5EF4-FFF2-40B4-BE49-F238E27FC236}">
                <a16:creationId xmlns:a16="http://schemas.microsoft.com/office/drawing/2014/main" id="{A935A3CF-42F1-4A46-A04F-0517D00DED96}"/>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7056562" y="2304938"/>
            <a:ext cx="3808150" cy="3808150"/>
          </a:xfrm>
          <a:prstGeom prst="rect">
            <a:avLst/>
          </a:prstGeom>
        </p:spPr>
      </p:pic>
      <p:grpSp>
        <p:nvGrpSpPr>
          <p:cNvPr id="24" name="Bottom Right">
            <a:extLst>
              <a:ext uri="{FF2B5EF4-FFF2-40B4-BE49-F238E27FC236}">
                <a16:creationId xmlns:a16="http://schemas.microsoft.com/office/drawing/2014/main" id="{F0A218EB-ECC2-4D0D-9EDC-F5CB062CADC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980400" y="3276601"/>
            <a:ext cx="4211600" cy="3581399"/>
            <a:chOff x="7980400" y="3276601"/>
            <a:chExt cx="4211600" cy="3581399"/>
          </a:xfrm>
        </p:grpSpPr>
        <p:sp>
          <p:nvSpPr>
            <p:cNvPr id="25" name="Freeform: Shape 24">
              <a:extLst>
                <a:ext uri="{FF2B5EF4-FFF2-40B4-BE49-F238E27FC236}">
                  <a16:creationId xmlns:a16="http://schemas.microsoft.com/office/drawing/2014/main" id="{E419D1C3-874F-4BF6-A356-1EA4A20D498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439256" y="6178637"/>
              <a:ext cx="1482102" cy="679363"/>
            </a:xfrm>
            <a:custGeom>
              <a:avLst/>
              <a:gdLst>
                <a:gd name="connsiteX0" fmla="*/ 741051 w 1482102"/>
                <a:gd name="connsiteY0" fmla="*/ 0 h 679363"/>
                <a:gd name="connsiteX1" fmla="*/ 1473822 w 1482102"/>
                <a:gd name="connsiteY1" fmla="*/ 597226 h 679363"/>
                <a:gd name="connsiteX2" fmla="*/ 1482102 w 1482102"/>
                <a:gd name="connsiteY2" fmla="*/ 679363 h 679363"/>
                <a:gd name="connsiteX3" fmla="*/ 0 w 1482102"/>
                <a:gd name="connsiteY3" fmla="*/ 679363 h 679363"/>
                <a:gd name="connsiteX4" fmla="*/ 8280 w 1482102"/>
                <a:gd name="connsiteY4" fmla="*/ 597226 h 679363"/>
                <a:gd name="connsiteX5" fmla="*/ 741051 w 1482102"/>
                <a:gd name="connsiteY5" fmla="*/ 0 h 679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2102" h="679363">
                  <a:moveTo>
                    <a:pt x="741051" y="0"/>
                  </a:moveTo>
                  <a:cubicBezTo>
                    <a:pt x="1102506" y="0"/>
                    <a:pt x="1404077" y="256390"/>
                    <a:pt x="1473822" y="597226"/>
                  </a:cubicBezTo>
                  <a:lnTo>
                    <a:pt x="1482102" y="679363"/>
                  </a:lnTo>
                  <a:lnTo>
                    <a:pt x="0" y="679363"/>
                  </a:lnTo>
                  <a:lnTo>
                    <a:pt x="8280" y="597226"/>
                  </a:lnTo>
                  <a:cubicBezTo>
                    <a:pt x="78025" y="256390"/>
                    <a:pt x="379596" y="0"/>
                    <a:pt x="74105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tx1">
                    <a:lumMod val="65000"/>
                    <a:lumOff val="35000"/>
                  </a:schemeClr>
                </a:solidFill>
                <a:latin typeface="AvenirNext LT Pro Medium" panose="020B0504020202020204" pitchFamily="34" charset="0"/>
              </a:endParaRPr>
            </a:p>
          </p:txBody>
        </p:sp>
        <p:grpSp>
          <p:nvGrpSpPr>
            <p:cNvPr id="26" name="Graphic 157">
              <a:extLst>
                <a:ext uri="{FF2B5EF4-FFF2-40B4-BE49-F238E27FC236}">
                  <a16:creationId xmlns:a16="http://schemas.microsoft.com/office/drawing/2014/main" id="{4AC4AE33-203A-4A93-8263-6CC6BB608FD4}"/>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8662740" y="3276601"/>
              <a:ext cx="3529260" cy="3581398"/>
              <a:chOff x="4114800" y="1423987"/>
              <a:chExt cx="3961542" cy="4007547"/>
            </a:xfrm>
            <a:noFill/>
          </p:grpSpPr>
          <p:sp>
            <p:nvSpPr>
              <p:cNvPr id="28" name="Freeform: Shape 27">
                <a:extLst>
                  <a:ext uri="{FF2B5EF4-FFF2-40B4-BE49-F238E27FC236}">
                    <a16:creationId xmlns:a16="http://schemas.microsoft.com/office/drawing/2014/main" id="{1F15373C-6DCA-4058-94CC-6476950E59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114800" y="1423987"/>
                <a:ext cx="3946874" cy="3989641"/>
              </a:xfrm>
              <a:custGeom>
                <a:avLst/>
                <a:gdLst>
                  <a:gd name="connsiteX0" fmla="*/ 0 w 3946874"/>
                  <a:gd name="connsiteY0" fmla="*/ 3989641 h 3989641"/>
                  <a:gd name="connsiteX1" fmla="*/ 79439 w 3946874"/>
                  <a:gd name="connsiteY1" fmla="*/ 3891153 h 3989641"/>
                  <a:gd name="connsiteX2" fmla="*/ 297371 w 3946874"/>
                  <a:gd name="connsiteY2" fmla="*/ 3626930 h 3989641"/>
                  <a:gd name="connsiteX3" fmla="*/ 454343 w 3946874"/>
                  <a:gd name="connsiteY3" fmla="*/ 3440335 h 3989641"/>
                  <a:gd name="connsiteX4" fmla="*/ 622363 w 3946874"/>
                  <a:gd name="connsiteY4" fmla="*/ 3290697 h 3989641"/>
                  <a:gd name="connsiteX5" fmla="*/ 927068 w 3946874"/>
                  <a:gd name="connsiteY5" fmla="*/ 3087434 h 3989641"/>
                  <a:gd name="connsiteX6" fmla="*/ 1176338 w 3946874"/>
                  <a:gd name="connsiteY6" fmla="*/ 2915603 h 3989641"/>
                  <a:gd name="connsiteX7" fmla="*/ 1394270 w 3946874"/>
                  <a:gd name="connsiteY7" fmla="*/ 2780729 h 3989641"/>
                  <a:gd name="connsiteX8" fmla="*/ 1601057 w 3946874"/>
                  <a:gd name="connsiteY8" fmla="*/ 2723483 h 3989641"/>
                  <a:gd name="connsiteX9" fmla="*/ 1756220 w 3946874"/>
                  <a:gd name="connsiteY9" fmla="*/ 2743772 h 3989641"/>
                  <a:gd name="connsiteX10" fmla="*/ 1889189 w 3946874"/>
                  <a:gd name="connsiteY10" fmla="*/ 2765965 h 3989641"/>
                  <a:gd name="connsiteX11" fmla="*/ 2007394 w 3946874"/>
                  <a:gd name="connsiteY11" fmla="*/ 2765965 h 3989641"/>
                  <a:gd name="connsiteX12" fmla="*/ 2184654 w 3946874"/>
                  <a:gd name="connsiteY12" fmla="*/ 2671763 h 3989641"/>
                  <a:gd name="connsiteX13" fmla="*/ 2372773 w 3946874"/>
                  <a:gd name="connsiteY13" fmla="*/ 2538984 h 3989641"/>
                  <a:gd name="connsiteX14" fmla="*/ 2439543 w 3946874"/>
                  <a:gd name="connsiteY14" fmla="*/ 2510504 h 3989641"/>
                  <a:gd name="connsiteX15" fmla="*/ 2650617 w 3946874"/>
                  <a:gd name="connsiteY15" fmla="*/ 2434781 h 3989641"/>
                  <a:gd name="connsiteX16" fmla="*/ 2785110 w 3946874"/>
                  <a:gd name="connsiteY16" fmla="*/ 2383060 h 3989641"/>
                  <a:gd name="connsiteX17" fmla="*/ 2897315 w 3946874"/>
                  <a:gd name="connsiteY17" fmla="*/ 2318861 h 3989641"/>
                  <a:gd name="connsiteX18" fmla="*/ 2997994 w 3946874"/>
                  <a:gd name="connsiteY18" fmla="*/ 2226183 h 3989641"/>
                  <a:gd name="connsiteX19" fmla="*/ 3061240 w 3946874"/>
                  <a:gd name="connsiteY19" fmla="*/ 2141506 h 3989641"/>
                  <a:gd name="connsiteX20" fmla="*/ 3152108 w 3946874"/>
                  <a:gd name="connsiteY20" fmla="*/ 2005203 h 3989641"/>
                  <a:gd name="connsiteX21" fmla="*/ 3274124 w 3946874"/>
                  <a:gd name="connsiteY21" fmla="*/ 1871567 h 3989641"/>
                  <a:gd name="connsiteX22" fmla="*/ 3388138 w 3946874"/>
                  <a:gd name="connsiteY22" fmla="*/ 1770888 h 3989641"/>
                  <a:gd name="connsiteX23" fmla="*/ 3466529 w 3946874"/>
                  <a:gd name="connsiteY23" fmla="*/ 1679162 h 3989641"/>
                  <a:gd name="connsiteX24" fmla="*/ 3538633 w 3946874"/>
                  <a:gd name="connsiteY24" fmla="*/ 1551718 h 3989641"/>
                  <a:gd name="connsiteX25" fmla="*/ 3588544 w 3946874"/>
                  <a:gd name="connsiteY25" fmla="*/ 1376172 h 3989641"/>
                  <a:gd name="connsiteX26" fmla="*/ 3597402 w 3946874"/>
                  <a:gd name="connsiteY26" fmla="*/ 1293305 h 3989641"/>
                  <a:gd name="connsiteX27" fmla="*/ 3721227 w 3946874"/>
                  <a:gd name="connsiteY27" fmla="*/ 880491 h 3989641"/>
                  <a:gd name="connsiteX28" fmla="*/ 3761137 w 3946874"/>
                  <a:gd name="connsiteY28" fmla="*/ 463677 h 3989641"/>
                  <a:gd name="connsiteX29" fmla="*/ 3946874 w 3946874"/>
                  <a:gd name="connsiteY29" fmla="*/ 0 h 3989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946874" h="3989641">
                    <a:moveTo>
                      <a:pt x="0" y="3989641"/>
                    </a:moveTo>
                    <a:cubicBezTo>
                      <a:pt x="19050" y="3957257"/>
                      <a:pt x="50959" y="3916013"/>
                      <a:pt x="79439" y="3891153"/>
                    </a:cubicBezTo>
                    <a:cubicBezTo>
                      <a:pt x="165544" y="3815906"/>
                      <a:pt x="227933" y="3717989"/>
                      <a:pt x="297371" y="3626930"/>
                    </a:cubicBezTo>
                    <a:cubicBezTo>
                      <a:pt x="346615" y="3562255"/>
                      <a:pt x="398050" y="3499009"/>
                      <a:pt x="454343" y="3440335"/>
                    </a:cubicBezTo>
                    <a:cubicBezTo>
                      <a:pt x="506349" y="3386042"/>
                      <a:pt x="562642" y="3336227"/>
                      <a:pt x="622363" y="3290697"/>
                    </a:cubicBezTo>
                    <a:cubicBezTo>
                      <a:pt x="719519" y="3216688"/>
                      <a:pt x="824960" y="3154585"/>
                      <a:pt x="927068" y="3087434"/>
                    </a:cubicBezTo>
                    <a:cubicBezTo>
                      <a:pt x="1011365" y="3031998"/>
                      <a:pt x="1093565" y="2973324"/>
                      <a:pt x="1176338" y="2915603"/>
                    </a:cubicBezTo>
                    <a:cubicBezTo>
                      <a:pt x="1246537" y="2866644"/>
                      <a:pt x="1317308" y="2818066"/>
                      <a:pt x="1394270" y="2780729"/>
                    </a:cubicBezTo>
                    <a:cubicBezTo>
                      <a:pt x="1459421" y="2749106"/>
                      <a:pt x="1528763" y="2724436"/>
                      <a:pt x="1601057" y="2723483"/>
                    </a:cubicBezTo>
                    <a:cubicBezTo>
                      <a:pt x="1653350" y="2722721"/>
                      <a:pt x="1704785" y="2733485"/>
                      <a:pt x="1756220" y="2743772"/>
                    </a:cubicBezTo>
                    <a:cubicBezTo>
                      <a:pt x="1800320" y="2752630"/>
                      <a:pt x="1844612" y="2760250"/>
                      <a:pt x="1889189" y="2765965"/>
                    </a:cubicBezTo>
                    <a:cubicBezTo>
                      <a:pt x="1928622" y="2771013"/>
                      <a:pt x="1968437" y="2773299"/>
                      <a:pt x="2007394" y="2765965"/>
                    </a:cubicBezTo>
                    <a:cubicBezTo>
                      <a:pt x="2073878" y="2753487"/>
                      <a:pt x="2130647" y="2712911"/>
                      <a:pt x="2184654" y="2671763"/>
                    </a:cubicBezTo>
                    <a:cubicBezTo>
                      <a:pt x="2245900" y="2625090"/>
                      <a:pt x="2304002" y="2573465"/>
                      <a:pt x="2372773" y="2538984"/>
                    </a:cubicBezTo>
                    <a:cubicBezTo>
                      <a:pt x="2394395" y="2528126"/>
                      <a:pt x="2416874" y="2518982"/>
                      <a:pt x="2439543" y="2510504"/>
                    </a:cubicBezTo>
                    <a:cubicBezTo>
                      <a:pt x="2509552" y="2484215"/>
                      <a:pt x="2580037" y="2459450"/>
                      <a:pt x="2650617" y="2434781"/>
                    </a:cubicBezTo>
                    <a:cubicBezTo>
                      <a:pt x="2695956" y="2418874"/>
                      <a:pt x="2741295" y="2402872"/>
                      <a:pt x="2785110" y="2383060"/>
                    </a:cubicBezTo>
                    <a:cubicBezTo>
                      <a:pt x="2824448" y="2365248"/>
                      <a:pt x="2862358" y="2344198"/>
                      <a:pt x="2897315" y="2318861"/>
                    </a:cubicBezTo>
                    <a:cubicBezTo>
                      <a:pt x="2934367" y="2292096"/>
                      <a:pt x="2968085" y="2260854"/>
                      <a:pt x="2997994" y="2226183"/>
                    </a:cubicBezTo>
                    <a:cubicBezTo>
                      <a:pt x="3020949" y="2199513"/>
                      <a:pt x="3041714" y="2170938"/>
                      <a:pt x="3061240" y="2141506"/>
                    </a:cubicBezTo>
                    <a:cubicBezTo>
                      <a:pt x="3091529" y="2095976"/>
                      <a:pt x="3119533" y="2049018"/>
                      <a:pt x="3152108" y="2005203"/>
                    </a:cubicBezTo>
                    <a:cubicBezTo>
                      <a:pt x="3188113" y="1956626"/>
                      <a:pt x="3229261" y="1912144"/>
                      <a:pt x="3274124" y="1871567"/>
                    </a:cubicBezTo>
                    <a:cubicBezTo>
                      <a:pt x="3311747" y="1837563"/>
                      <a:pt x="3351848" y="1806321"/>
                      <a:pt x="3388138" y="1770888"/>
                    </a:cubicBezTo>
                    <a:cubicBezTo>
                      <a:pt x="3416999" y="1742694"/>
                      <a:pt x="3443002" y="1711833"/>
                      <a:pt x="3466529" y="1679162"/>
                    </a:cubicBezTo>
                    <a:cubicBezTo>
                      <a:pt x="3495008" y="1639348"/>
                      <a:pt x="3519392" y="1596771"/>
                      <a:pt x="3538633" y="1551718"/>
                    </a:cubicBezTo>
                    <a:cubicBezTo>
                      <a:pt x="3562731" y="1495616"/>
                      <a:pt x="3578924" y="1436465"/>
                      <a:pt x="3588544" y="1376172"/>
                    </a:cubicBezTo>
                    <a:cubicBezTo>
                      <a:pt x="3592925" y="1348740"/>
                      <a:pt x="3595688" y="1321022"/>
                      <a:pt x="3597402" y="1293305"/>
                    </a:cubicBezTo>
                    <a:cubicBezTo>
                      <a:pt x="3605974" y="1155859"/>
                      <a:pt x="3717703" y="1018127"/>
                      <a:pt x="3721227" y="880491"/>
                    </a:cubicBezTo>
                    <a:cubicBezTo>
                      <a:pt x="3724751" y="740855"/>
                      <a:pt x="3743135" y="602171"/>
                      <a:pt x="3761137" y="463677"/>
                    </a:cubicBezTo>
                    <a:cubicBezTo>
                      <a:pt x="3776186" y="347758"/>
                      <a:pt x="3934968" y="116205"/>
                      <a:pt x="3946874" y="0"/>
                    </a:cubicBezTo>
                  </a:path>
                </a:pathLst>
              </a:custGeom>
              <a:noFill/>
              <a:ln w="9525" cap="rnd">
                <a:solidFill>
                  <a:schemeClr val="accent2">
                    <a:alpha val="35000"/>
                  </a:schemeClr>
                </a:solidFill>
                <a:prstDash val="lgDash"/>
                <a:round/>
              </a:ln>
            </p:spPr>
            <p:txBody>
              <a:bodyPr rtlCol="0" anchor="ctr"/>
              <a:lstStyle/>
              <a:p>
                <a:endParaRPr lang="en-US"/>
              </a:p>
            </p:txBody>
          </p:sp>
          <p:sp>
            <p:nvSpPr>
              <p:cNvPr id="29" name="Freeform: Shape 28">
                <a:extLst>
                  <a:ext uri="{FF2B5EF4-FFF2-40B4-BE49-F238E27FC236}">
                    <a16:creationId xmlns:a16="http://schemas.microsoft.com/office/drawing/2014/main" id="{961BE5B1-15E0-484D-8B21-F6BA455B21B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95978" y="2441733"/>
                <a:ext cx="3665410" cy="2985611"/>
              </a:xfrm>
              <a:custGeom>
                <a:avLst/>
                <a:gdLst>
                  <a:gd name="connsiteX0" fmla="*/ 0 w 3665410"/>
                  <a:gd name="connsiteY0" fmla="*/ 2985611 h 2985611"/>
                  <a:gd name="connsiteX1" fmla="*/ 166211 w 3665410"/>
                  <a:gd name="connsiteY1" fmla="*/ 2699766 h 2985611"/>
                  <a:gd name="connsiteX2" fmla="*/ 397002 w 3665410"/>
                  <a:gd name="connsiteY2" fmla="*/ 2414969 h 2985611"/>
                  <a:gd name="connsiteX3" fmla="*/ 620173 w 3665410"/>
                  <a:gd name="connsiteY3" fmla="*/ 2237899 h 2985611"/>
                  <a:gd name="connsiteX4" fmla="*/ 823341 w 3665410"/>
                  <a:gd name="connsiteY4" fmla="*/ 2085499 h 2985611"/>
                  <a:gd name="connsiteX5" fmla="*/ 1089565 w 3665410"/>
                  <a:gd name="connsiteY5" fmla="*/ 1911477 h 2985611"/>
                  <a:gd name="connsiteX6" fmla="*/ 1145000 w 3665410"/>
                  <a:gd name="connsiteY6" fmla="*/ 1886807 h 2985611"/>
                  <a:gd name="connsiteX7" fmla="*/ 1375791 w 3665410"/>
                  <a:gd name="connsiteY7" fmla="*/ 1842135 h 2985611"/>
                  <a:gd name="connsiteX8" fmla="*/ 1486567 w 3665410"/>
                  <a:gd name="connsiteY8" fmla="*/ 1857566 h 2985611"/>
                  <a:gd name="connsiteX9" fmla="*/ 1568101 w 3665410"/>
                  <a:gd name="connsiteY9" fmla="*/ 1871377 h 2985611"/>
                  <a:gd name="connsiteX10" fmla="*/ 1810607 w 3665410"/>
                  <a:gd name="connsiteY10" fmla="*/ 1871377 h 2985611"/>
                  <a:gd name="connsiteX11" fmla="*/ 1997964 w 3665410"/>
                  <a:gd name="connsiteY11" fmla="*/ 1790605 h 2985611"/>
                  <a:gd name="connsiteX12" fmla="*/ 2109883 w 3665410"/>
                  <a:gd name="connsiteY12" fmla="*/ 1702784 h 2985611"/>
                  <a:gd name="connsiteX13" fmla="*/ 2321433 w 3665410"/>
                  <a:gd name="connsiteY13" fmla="*/ 1552384 h 2985611"/>
                  <a:gd name="connsiteX14" fmla="*/ 2558891 w 3665410"/>
                  <a:gd name="connsiteY14" fmla="*/ 1453420 h 2985611"/>
                  <a:gd name="connsiteX15" fmla="*/ 2709767 w 3665410"/>
                  <a:gd name="connsiteY15" fmla="*/ 1377887 h 2985611"/>
                  <a:gd name="connsiteX16" fmla="*/ 2885408 w 3665410"/>
                  <a:gd name="connsiteY16" fmla="*/ 1237393 h 2985611"/>
                  <a:gd name="connsiteX17" fmla="*/ 3017711 w 3665410"/>
                  <a:gd name="connsiteY17" fmla="*/ 1072229 h 2985611"/>
                  <a:gd name="connsiteX18" fmla="*/ 3150680 w 3665410"/>
                  <a:gd name="connsiteY18" fmla="*/ 921830 h 2985611"/>
                  <a:gd name="connsiteX19" fmla="*/ 3255169 w 3665410"/>
                  <a:gd name="connsiteY19" fmla="*/ 801815 h 2985611"/>
                  <a:gd name="connsiteX20" fmla="*/ 3339275 w 3665410"/>
                  <a:gd name="connsiteY20" fmla="*/ 694182 h 2985611"/>
                  <a:gd name="connsiteX21" fmla="*/ 3409188 w 3665410"/>
                  <a:gd name="connsiteY21" fmla="*/ 546926 h 2985611"/>
                  <a:gd name="connsiteX22" fmla="*/ 3464243 w 3665410"/>
                  <a:gd name="connsiteY22" fmla="*/ 347663 h 2985611"/>
                  <a:gd name="connsiteX23" fmla="*/ 3665411 w 3665410"/>
                  <a:gd name="connsiteY23" fmla="*/ 0 h 2985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665410" h="2985611">
                    <a:moveTo>
                      <a:pt x="0" y="2985611"/>
                    </a:moveTo>
                    <a:cubicBezTo>
                      <a:pt x="0" y="2985611"/>
                      <a:pt x="86773" y="2802827"/>
                      <a:pt x="166211" y="2699766"/>
                    </a:cubicBezTo>
                    <a:cubicBezTo>
                      <a:pt x="240983" y="2602706"/>
                      <a:pt x="309182" y="2500122"/>
                      <a:pt x="397002" y="2414969"/>
                    </a:cubicBezTo>
                    <a:cubicBezTo>
                      <a:pt x="465296" y="2348865"/>
                      <a:pt x="543592" y="2294477"/>
                      <a:pt x="620173" y="2237899"/>
                    </a:cubicBezTo>
                    <a:cubicBezTo>
                      <a:pt x="688277" y="2187607"/>
                      <a:pt x="755333" y="2135886"/>
                      <a:pt x="823341" y="2085499"/>
                    </a:cubicBezTo>
                    <a:cubicBezTo>
                      <a:pt x="908685" y="2022253"/>
                      <a:pt x="994791" y="1959197"/>
                      <a:pt x="1089565" y="1911477"/>
                    </a:cubicBezTo>
                    <a:cubicBezTo>
                      <a:pt x="1107662" y="1902428"/>
                      <a:pt x="1126141" y="1894141"/>
                      <a:pt x="1145000" y="1886807"/>
                    </a:cubicBezTo>
                    <a:cubicBezTo>
                      <a:pt x="1218819" y="1858232"/>
                      <a:pt x="1296924" y="1838611"/>
                      <a:pt x="1375791" y="1842135"/>
                    </a:cubicBezTo>
                    <a:cubicBezTo>
                      <a:pt x="1413129" y="1843754"/>
                      <a:pt x="1449896" y="1850422"/>
                      <a:pt x="1486567" y="1857566"/>
                    </a:cubicBezTo>
                    <a:cubicBezTo>
                      <a:pt x="1513618" y="1862804"/>
                      <a:pt x="1540859" y="1867376"/>
                      <a:pt x="1568101" y="1871377"/>
                    </a:cubicBezTo>
                    <a:cubicBezTo>
                      <a:pt x="1648778" y="1883188"/>
                      <a:pt x="1730978" y="1887665"/>
                      <a:pt x="1810607" y="1871377"/>
                    </a:cubicBezTo>
                    <a:cubicBezTo>
                      <a:pt x="1877854" y="1857661"/>
                      <a:pt x="1941100" y="1829086"/>
                      <a:pt x="1997964" y="1790605"/>
                    </a:cubicBezTo>
                    <a:cubicBezTo>
                      <a:pt x="2037302" y="1764030"/>
                      <a:pt x="2073497" y="1733264"/>
                      <a:pt x="2109883" y="1702784"/>
                    </a:cubicBezTo>
                    <a:cubicBezTo>
                      <a:pt x="2176367" y="1647063"/>
                      <a:pt x="2244852" y="1593151"/>
                      <a:pt x="2321433" y="1552384"/>
                    </a:cubicBezTo>
                    <a:cubicBezTo>
                      <a:pt x="2397157" y="1512094"/>
                      <a:pt x="2479548" y="1486281"/>
                      <a:pt x="2558891" y="1453420"/>
                    </a:cubicBezTo>
                    <a:cubicBezTo>
                      <a:pt x="2610898" y="1431798"/>
                      <a:pt x="2661571" y="1407033"/>
                      <a:pt x="2709767" y="1377887"/>
                    </a:cubicBezTo>
                    <a:cubicBezTo>
                      <a:pt x="2774252" y="1338929"/>
                      <a:pt x="2834069" y="1292447"/>
                      <a:pt x="2885408" y="1237393"/>
                    </a:cubicBezTo>
                    <a:cubicBezTo>
                      <a:pt x="2933605" y="1185767"/>
                      <a:pt x="2973324" y="1127093"/>
                      <a:pt x="3017711" y="1072229"/>
                    </a:cubicBezTo>
                    <a:cubicBezTo>
                      <a:pt x="3059811" y="1020223"/>
                      <a:pt x="3105912" y="971645"/>
                      <a:pt x="3150680" y="921830"/>
                    </a:cubicBezTo>
                    <a:cubicBezTo>
                      <a:pt x="3186113" y="882396"/>
                      <a:pt x="3220593" y="842010"/>
                      <a:pt x="3255169" y="801815"/>
                    </a:cubicBezTo>
                    <a:cubicBezTo>
                      <a:pt x="3284887" y="767239"/>
                      <a:pt x="3314605" y="732473"/>
                      <a:pt x="3339275" y="694182"/>
                    </a:cubicBezTo>
                    <a:cubicBezTo>
                      <a:pt x="3368707" y="648367"/>
                      <a:pt x="3390138" y="597980"/>
                      <a:pt x="3409188" y="546926"/>
                    </a:cubicBezTo>
                    <a:cubicBezTo>
                      <a:pt x="3433382" y="482156"/>
                      <a:pt x="3453384" y="415861"/>
                      <a:pt x="3464243" y="347663"/>
                    </a:cubicBezTo>
                    <a:cubicBezTo>
                      <a:pt x="3476244" y="272224"/>
                      <a:pt x="3661696" y="76295"/>
                      <a:pt x="3665411" y="0"/>
                    </a:cubicBezTo>
                  </a:path>
                </a:pathLst>
              </a:custGeom>
              <a:noFill/>
              <a:ln w="9525" cap="rnd">
                <a:solidFill>
                  <a:schemeClr val="accent2">
                    <a:alpha val="35000"/>
                  </a:schemeClr>
                </a:solidFill>
                <a:prstDash val="lgDash"/>
                <a:round/>
              </a:ln>
            </p:spPr>
            <p:txBody>
              <a:bodyPr rtlCol="0" anchor="ctr"/>
              <a:lstStyle/>
              <a:p>
                <a:endParaRPr lang="en-US"/>
              </a:p>
            </p:txBody>
          </p:sp>
          <p:sp>
            <p:nvSpPr>
              <p:cNvPr id="30" name="Freeform: Shape 29">
                <a:extLst>
                  <a:ext uri="{FF2B5EF4-FFF2-40B4-BE49-F238E27FC236}">
                    <a16:creationId xmlns:a16="http://schemas.microsoft.com/office/drawing/2014/main" id="{81167C23-6882-4551-BF77-DF537E736E9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790402" y="5229700"/>
                <a:ext cx="285940" cy="199072"/>
              </a:xfrm>
              <a:custGeom>
                <a:avLst/>
                <a:gdLst>
                  <a:gd name="connsiteX0" fmla="*/ 0 w 285940"/>
                  <a:gd name="connsiteY0" fmla="*/ 199073 h 199072"/>
                  <a:gd name="connsiteX1" fmla="*/ 285940 w 285940"/>
                  <a:gd name="connsiteY1" fmla="*/ 0 h 199072"/>
                </a:gdLst>
                <a:ahLst/>
                <a:cxnLst>
                  <a:cxn ang="0">
                    <a:pos x="connsiteX0" y="connsiteY0"/>
                  </a:cxn>
                  <a:cxn ang="0">
                    <a:pos x="connsiteX1" y="connsiteY1"/>
                  </a:cxn>
                </a:cxnLst>
                <a:rect l="l" t="t" r="r" b="b"/>
                <a:pathLst>
                  <a:path w="285940" h="199072">
                    <a:moveTo>
                      <a:pt x="0" y="199073"/>
                    </a:moveTo>
                    <a:cubicBezTo>
                      <a:pt x="0" y="199073"/>
                      <a:pt x="242125" y="39243"/>
                      <a:pt x="285940" y="0"/>
                    </a:cubicBezTo>
                  </a:path>
                </a:pathLst>
              </a:custGeom>
              <a:noFill/>
              <a:ln w="9525" cap="rnd">
                <a:solidFill>
                  <a:schemeClr val="accent2">
                    <a:alpha val="35000"/>
                  </a:schemeClr>
                </a:solidFill>
                <a:prstDash val="lgDash"/>
                <a:round/>
              </a:ln>
            </p:spPr>
            <p:txBody>
              <a:bodyPr rtlCol="0" anchor="ctr"/>
              <a:lstStyle/>
              <a:p>
                <a:endParaRPr lang="en-US"/>
              </a:p>
            </p:txBody>
          </p:sp>
          <p:sp>
            <p:nvSpPr>
              <p:cNvPr id="31" name="Freeform: Shape 30">
                <a:extLst>
                  <a:ext uri="{FF2B5EF4-FFF2-40B4-BE49-F238E27FC236}">
                    <a16:creationId xmlns:a16="http://schemas.microsoft.com/office/drawing/2014/main" id="{50749460-4B9F-4DE4-9931-7B5831D68F0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393114" y="5049773"/>
                <a:ext cx="655796" cy="381190"/>
              </a:xfrm>
              <a:custGeom>
                <a:avLst/>
                <a:gdLst>
                  <a:gd name="connsiteX0" fmla="*/ 0 w 655796"/>
                  <a:gd name="connsiteY0" fmla="*/ 381190 h 381190"/>
                  <a:gd name="connsiteX1" fmla="*/ 655796 w 655796"/>
                  <a:gd name="connsiteY1" fmla="*/ 0 h 381190"/>
                </a:gdLst>
                <a:ahLst/>
                <a:cxnLst>
                  <a:cxn ang="0">
                    <a:pos x="connsiteX0" y="connsiteY0"/>
                  </a:cxn>
                  <a:cxn ang="0">
                    <a:pos x="connsiteX1" y="connsiteY1"/>
                  </a:cxn>
                </a:cxnLst>
                <a:rect l="l" t="t" r="r" b="b"/>
                <a:pathLst>
                  <a:path w="655796" h="381190">
                    <a:moveTo>
                      <a:pt x="0" y="381190"/>
                    </a:moveTo>
                    <a:cubicBezTo>
                      <a:pt x="0" y="381190"/>
                      <a:pt x="461105" y="172117"/>
                      <a:pt x="655796" y="0"/>
                    </a:cubicBezTo>
                  </a:path>
                </a:pathLst>
              </a:custGeom>
              <a:noFill/>
              <a:ln w="9525" cap="rnd">
                <a:solidFill>
                  <a:schemeClr val="accent2">
                    <a:alpha val="35000"/>
                  </a:schemeClr>
                </a:solidFill>
                <a:prstDash val="lgDash"/>
                <a:round/>
              </a:ln>
            </p:spPr>
            <p:txBody>
              <a:bodyPr rtlCol="0" anchor="ctr"/>
              <a:lstStyle/>
              <a:p>
                <a:endParaRPr lang="en-US"/>
              </a:p>
            </p:txBody>
          </p:sp>
          <p:sp>
            <p:nvSpPr>
              <p:cNvPr id="32" name="Freeform: Shape 31">
                <a:extLst>
                  <a:ext uri="{FF2B5EF4-FFF2-40B4-BE49-F238E27FC236}">
                    <a16:creationId xmlns:a16="http://schemas.microsoft.com/office/drawing/2014/main" id="{A567746C-E54C-4865-ACF1-CD31DD1D8D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154072" y="3867816"/>
                <a:ext cx="2907315" cy="1544764"/>
              </a:xfrm>
              <a:custGeom>
                <a:avLst/>
                <a:gdLst>
                  <a:gd name="connsiteX0" fmla="*/ 0 w 2907315"/>
                  <a:gd name="connsiteY0" fmla="*/ 1544764 h 1544764"/>
                  <a:gd name="connsiteX1" fmla="*/ 201644 w 2907315"/>
                  <a:gd name="connsiteY1" fmla="*/ 1352550 h 1544764"/>
                  <a:gd name="connsiteX2" fmla="*/ 423196 w 2907315"/>
                  <a:gd name="connsiteY2" fmla="*/ 1196054 h 1544764"/>
                  <a:gd name="connsiteX3" fmla="*/ 782193 w 2907315"/>
                  <a:gd name="connsiteY3" fmla="*/ 1099947 h 1544764"/>
                  <a:gd name="connsiteX4" fmla="*/ 1052513 w 2907315"/>
                  <a:gd name="connsiteY4" fmla="*/ 1042321 h 1544764"/>
                  <a:gd name="connsiteX5" fmla="*/ 1311783 w 2907315"/>
                  <a:gd name="connsiteY5" fmla="*/ 1056037 h 1544764"/>
                  <a:gd name="connsiteX6" fmla="*/ 1484662 w 2907315"/>
                  <a:gd name="connsiteY6" fmla="*/ 1083469 h 1544764"/>
                  <a:gd name="connsiteX7" fmla="*/ 1788224 w 2907315"/>
                  <a:gd name="connsiteY7" fmla="*/ 1023080 h 1544764"/>
                  <a:gd name="connsiteX8" fmla="*/ 2269045 w 2907315"/>
                  <a:gd name="connsiteY8" fmla="*/ 734758 h 1544764"/>
                  <a:gd name="connsiteX9" fmla="*/ 2534984 w 2907315"/>
                  <a:gd name="connsiteY9" fmla="*/ 572738 h 1544764"/>
                  <a:gd name="connsiteX10" fmla="*/ 2907316 w 2907315"/>
                  <a:gd name="connsiteY10" fmla="*/ 0 h 15447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907315" h="1544764">
                    <a:moveTo>
                      <a:pt x="0" y="1544764"/>
                    </a:moveTo>
                    <a:cubicBezTo>
                      <a:pt x="0" y="1544764"/>
                      <a:pt x="98012" y="1443990"/>
                      <a:pt x="201644" y="1352550"/>
                    </a:cubicBezTo>
                    <a:cubicBezTo>
                      <a:pt x="271272" y="1291209"/>
                      <a:pt x="343662" y="1234249"/>
                      <a:pt x="423196" y="1196054"/>
                    </a:cubicBezTo>
                    <a:cubicBezTo>
                      <a:pt x="537591" y="1141095"/>
                      <a:pt x="661226" y="1127189"/>
                      <a:pt x="782193" y="1099947"/>
                    </a:cubicBezTo>
                    <a:cubicBezTo>
                      <a:pt x="872300" y="1079659"/>
                      <a:pt x="961358" y="1051370"/>
                      <a:pt x="1052513" y="1042321"/>
                    </a:cubicBezTo>
                    <a:cubicBezTo>
                      <a:pt x="1139000" y="1033653"/>
                      <a:pt x="1225868" y="1040321"/>
                      <a:pt x="1311783" y="1056037"/>
                    </a:cubicBezTo>
                    <a:cubicBezTo>
                      <a:pt x="1369314" y="1066609"/>
                      <a:pt x="1426559" y="1079373"/>
                      <a:pt x="1484662" y="1083469"/>
                    </a:cubicBezTo>
                    <a:cubicBezTo>
                      <a:pt x="1587913" y="1090803"/>
                      <a:pt x="1690402" y="1064800"/>
                      <a:pt x="1788224" y="1023080"/>
                    </a:cubicBezTo>
                    <a:cubicBezTo>
                      <a:pt x="1956721" y="951262"/>
                      <a:pt x="2106549" y="825722"/>
                      <a:pt x="2269045" y="734758"/>
                    </a:cubicBezTo>
                    <a:cubicBezTo>
                      <a:pt x="2359438" y="684181"/>
                      <a:pt x="2452497" y="640556"/>
                      <a:pt x="2534984" y="572738"/>
                    </a:cubicBezTo>
                    <a:cubicBezTo>
                      <a:pt x="2673001" y="459391"/>
                      <a:pt x="2847023" y="191453"/>
                      <a:pt x="2907316" y="0"/>
                    </a:cubicBezTo>
                  </a:path>
                </a:pathLst>
              </a:custGeom>
              <a:noFill/>
              <a:ln w="9525" cap="rnd">
                <a:solidFill>
                  <a:schemeClr val="accent2">
                    <a:alpha val="35000"/>
                  </a:schemeClr>
                </a:solidFill>
                <a:prstDash val="lgDash"/>
                <a:round/>
              </a:ln>
            </p:spPr>
            <p:txBody>
              <a:bodyPr rtlCol="0" anchor="ctr"/>
              <a:lstStyle/>
              <a:p>
                <a:endParaRPr lang="en-US"/>
              </a:p>
            </p:txBody>
          </p:sp>
          <p:sp>
            <p:nvSpPr>
              <p:cNvPr id="33" name="Freeform: Shape 32">
                <a:extLst>
                  <a:ext uri="{FF2B5EF4-FFF2-40B4-BE49-F238E27FC236}">
                    <a16:creationId xmlns:a16="http://schemas.microsoft.com/office/drawing/2014/main" id="{9E7B0826-2FBE-4B23-B784-BB7CDA8B3A7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07946" y="3479100"/>
                <a:ext cx="3168300" cy="1952434"/>
              </a:xfrm>
              <a:custGeom>
                <a:avLst/>
                <a:gdLst>
                  <a:gd name="connsiteX0" fmla="*/ 0 w 3168300"/>
                  <a:gd name="connsiteY0" fmla="*/ 1952435 h 1952434"/>
                  <a:gd name="connsiteX1" fmla="*/ 202121 w 3168300"/>
                  <a:gd name="connsiteY1" fmla="*/ 1687068 h 1952434"/>
                  <a:gd name="connsiteX2" fmla="*/ 545116 w 3168300"/>
                  <a:gd name="connsiteY2" fmla="*/ 1450277 h 1952434"/>
                  <a:gd name="connsiteX3" fmla="*/ 906780 w 3168300"/>
                  <a:gd name="connsiteY3" fmla="*/ 1354455 h 1952434"/>
                  <a:gd name="connsiteX4" fmla="*/ 1332262 w 3168300"/>
                  <a:gd name="connsiteY4" fmla="*/ 1285304 h 1952434"/>
                  <a:gd name="connsiteX5" fmla="*/ 1691259 w 3168300"/>
                  <a:gd name="connsiteY5" fmla="*/ 1240060 h 1952434"/>
                  <a:gd name="connsiteX6" fmla="*/ 2010346 w 3168300"/>
                  <a:gd name="connsiteY6" fmla="*/ 1141667 h 1952434"/>
                  <a:gd name="connsiteX7" fmla="*/ 2393252 w 3168300"/>
                  <a:gd name="connsiteY7" fmla="*/ 1027271 h 1952434"/>
                  <a:gd name="connsiteX8" fmla="*/ 2582037 w 3168300"/>
                  <a:gd name="connsiteY8" fmla="*/ 958120 h 1952434"/>
                  <a:gd name="connsiteX9" fmla="*/ 2760155 w 3168300"/>
                  <a:gd name="connsiteY9" fmla="*/ 827723 h 1952434"/>
                  <a:gd name="connsiteX10" fmla="*/ 2914364 w 3168300"/>
                  <a:gd name="connsiteY10" fmla="*/ 567023 h 1952434"/>
                  <a:gd name="connsiteX11" fmla="*/ 3168301 w 3168300"/>
                  <a:gd name="connsiteY11" fmla="*/ 0 h 19524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68300" h="1952434">
                    <a:moveTo>
                      <a:pt x="0" y="1952435"/>
                    </a:moveTo>
                    <a:cubicBezTo>
                      <a:pt x="0" y="1952435"/>
                      <a:pt x="91059" y="1796415"/>
                      <a:pt x="202121" y="1687068"/>
                    </a:cubicBezTo>
                    <a:cubicBezTo>
                      <a:pt x="301943" y="1588675"/>
                      <a:pt x="416528" y="1505617"/>
                      <a:pt x="545116" y="1450277"/>
                    </a:cubicBezTo>
                    <a:cubicBezTo>
                      <a:pt x="659987" y="1400747"/>
                      <a:pt x="783622" y="1377601"/>
                      <a:pt x="906780" y="1354455"/>
                    </a:cubicBezTo>
                    <a:cubicBezTo>
                      <a:pt x="1048036" y="1327976"/>
                      <a:pt x="1189482" y="1301972"/>
                      <a:pt x="1332262" y="1285304"/>
                    </a:cubicBezTo>
                    <a:cubicBezTo>
                      <a:pt x="1452182" y="1271302"/>
                      <a:pt x="1573340" y="1265873"/>
                      <a:pt x="1691259" y="1240060"/>
                    </a:cubicBezTo>
                    <a:cubicBezTo>
                      <a:pt x="1800035" y="1216247"/>
                      <a:pt x="1904619" y="1176718"/>
                      <a:pt x="2010346" y="1141667"/>
                    </a:cubicBezTo>
                    <a:cubicBezTo>
                      <a:pt x="2136743" y="1099661"/>
                      <a:pt x="2265902" y="1066229"/>
                      <a:pt x="2393252" y="1027271"/>
                    </a:cubicBezTo>
                    <a:cubicBezTo>
                      <a:pt x="2457450" y="1007650"/>
                      <a:pt x="2521744" y="987552"/>
                      <a:pt x="2582037" y="958120"/>
                    </a:cubicBezTo>
                    <a:cubicBezTo>
                      <a:pt x="2648807" y="925449"/>
                      <a:pt x="2710815" y="883349"/>
                      <a:pt x="2760155" y="827723"/>
                    </a:cubicBezTo>
                    <a:cubicBezTo>
                      <a:pt x="2827496" y="751904"/>
                      <a:pt x="2867978" y="657511"/>
                      <a:pt x="2914364" y="567023"/>
                    </a:cubicBezTo>
                    <a:cubicBezTo>
                      <a:pt x="2972753" y="453200"/>
                      <a:pt x="3119152" y="118015"/>
                      <a:pt x="3168301" y="0"/>
                    </a:cubicBezTo>
                  </a:path>
                </a:pathLst>
              </a:custGeom>
              <a:noFill/>
              <a:ln w="9525" cap="rnd">
                <a:solidFill>
                  <a:schemeClr val="accent2">
                    <a:alpha val="35000"/>
                  </a:schemeClr>
                </a:solidFill>
                <a:prstDash val="lgDash"/>
                <a:round/>
              </a:ln>
            </p:spPr>
            <p:txBody>
              <a:bodyPr rtlCol="0" anchor="ctr"/>
              <a:lstStyle/>
              <a:p>
                <a:endParaRPr lang="en-US"/>
              </a:p>
            </p:txBody>
          </p:sp>
          <p:sp>
            <p:nvSpPr>
              <p:cNvPr id="34" name="Freeform: Shape 33">
                <a:extLst>
                  <a:ext uri="{FF2B5EF4-FFF2-40B4-BE49-F238E27FC236}">
                    <a16:creationId xmlns:a16="http://schemas.microsoft.com/office/drawing/2014/main" id="{FDF54EDF-BA0A-440F-B20A-2A76BFE15C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04778" y="2976752"/>
                <a:ext cx="3356800" cy="2452020"/>
              </a:xfrm>
              <a:custGeom>
                <a:avLst/>
                <a:gdLst>
                  <a:gd name="connsiteX0" fmla="*/ 0 w 3356800"/>
                  <a:gd name="connsiteY0" fmla="*/ 2452021 h 2452020"/>
                  <a:gd name="connsiteX1" fmla="*/ 130874 w 3356800"/>
                  <a:gd name="connsiteY1" fmla="*/ 2247710 h 2452020"/>
                  <a:gd name="connsiteX2" fmla="*/ 437197 w 3356800"/>
                  <a:gd name="connsiteY2" fmla="*/ 1941195 h 2452020"/>
                  <a:gd name="connsiteX3" fmla="*/ 737140 w 3356800"/>
                  <a:gd name="connsiteY3" fmla="*/ 1736884 h 2452020"/>
                  <a:gd name="connsiteX4" fmla="*/ 1031843 w 3356800"/>
                  <a:gd name="connsiteY4" fmla="*/ 1685068 h 2452020"/>
                  <a:gd name="connsiteX5" fmla="*/ 1287304 w 3356800"/>
                  <a:gd name="connsiteY5" fmla="*/ 1655826 h 2452020"/>
                  <a:gd name="connsiteX6" fmla="*/ 1471994 w 3356800"/>
                  <a:gd name="connsiteY6" fmla="*/ 1634300 h 2452020"/>
                  <a:gd name="connsiteX7" fmla="*/ 1898237 w 3356800"/>
                  <a:gd name="connsiteY7" fmla="*/ 1512665 h 2452020"/>
                  <a:gd name="connsiteX8" fmla="*/ 2229136 w 3356800"/>
                  <a:gd name="connsiteY8" fmla="*/ 1355598 h 2452020"/>
                  <a:gd name="connsiteX9" fmla="*/ 2512314 w 3356800"/>
                  <a:gd name="connsiteY9" fmla="*/ 1238631 h 2452020"/>
                  <a:gd name="connsiteX10" fmla="*/ 2758535 w 3356800"/>
                  <a:gd name="connsiteY10" fmla="*/ 1096994 h 2452020"/>
                  <a:gd name="connsiteX11" fmla="*/ 2935510 w 3356800"/>
                  <a:gd name="connsiteY11" fmla="*/ 919925 h 2452020"/>
                  <a:gd name="connsiteX12" fmla="*/ 3081719 w 3356800"/>
                  <a:gd name="connsiteY12" fmla="*/ 687419 h 2452020"/>
                  <a:gd name="connsiteX13" fmla="*/ 3356800 w 3356800"/>
                  <a:gd name="connsiteY13" fmla="*/ 0 h 2452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356800" h="2452020">
                    <a:moveTo>
                      <a:pt x="0" y="2452021"/>
                    </a:moveTo>
                    <a:cubicBezTo>
                      <a:pt x="0" y="2452021"/>
                      <a:pt x="57150" y="2344198"/>
                      <a:pt x="130874" y="2247710"/>
                    </a:cubicBezTo>
                    <a:cubicBezTo>
                      <a:pt x="218694" y="2132648"/>
                      <a:pt x="328136" y="2036635"/>
                      <a:pt x="437197" y="1941195"/>
                    </a:cubicBezTo>
                    <a:cubicBezTo>
                      <a:pt x="529304" y="1860709"/>
                      <a:pt x="623030" y="1779556"/>
                      <a:pt x="737140" y="1736884"/>
                    </a:cubicBezTo>
                    <a:cubicBezTo>
                      <a:pt x="830866" y="1701736"/>
                      <a:pt x="932021" y="1695450"/>
                      <a:pt x="1031843" y="1685068"/>
                    </a:cubicBezTo>
                    <a:cubicBezTo>
                      <a:pt x="1117092" y="1676210"/>
                      <a:pt x="1202055" y="1665160"/>
                      <a:pt x="1287304" y="1655826"/>
                    </a:cubicBezTo>
                    <a:cubicBezTo>
                      <a:pt x="1348931" y="1649063"/>
                      <a:pt x="1410653" y="1643539"/>
                      <a:pt x="1471994" y="1634300"/>
                    </a:cubicBezTo>
                    <a:cubicBezTo>
                      <a:pt x="1618679" y="1612011"/>
                      <a:pt x="1761935" y="1571149"/>
                      <a:pt x="1898237" y="1512665"/>
                    </a:cubicBezTo>
                    <a:cubicBezTo>
                      <a:pt x="2010442" y="1464564"/>
                      <a:pt x="2117503" y="1405128"/>
                      <a:pt x="2229136" y="1355598"/>
                    </a:cubicBezTo>
                    <a:cubicBezTo>
                      <a:pt x="2322481" y="1314164"/>
                      <a:pt x="2418969" y="1280160"/>
                      <a:pt x="2512314" y="1238631"/>
                    </a:cubicBezTo>
                    <a:cubicBezTo>
                      <a:pt x="2599087" y="1199960"/>
                      <a:pt x="2683193" y="1154811"/>
                      <a:pt x="2758535" y="1096994"/>
                    </a:cubicBezTo>
                    <a:cubicBezTo>
                      <a:pt x="2825020" y="1046035"/>
                      <a:pt x="2883789" y="985837"/>
                      <a:pt x="2935510" y="919925"/>
                    </a:cubicBezTo>
                    <a:cubicBezTo>
                      <a:pt x="2992184" y="847725"/>
                      <a:pt x="3039904" y="769144"/>
                      <a:pt x="3081719" y="687419"/>
                    </a:cubicBezTo>
                    <a:cubicBezTo>
                      <a:pt x="3138297" y="576739"/>
                      <a:pt x="3314129" y="116776"/>
                      <a:pt x="3356800" y="0"/>
                    </a:cubicBezTo>
                  </a:path>
                </a:pathLst>
              </a:custGeom>
              <a:noFill/>
              <a:ln w="9525" cap="rnd">
                <a:solidFill>
                  <a:schemeClr val="accent2">
                    <a:alpha val="35000"/>
                  </a:schemeClr>
                </a:solidFill>
                <a:prstDash val="lgDash"/>
                <a:round/>
              </a:ln>
            </p:spPr>
            <p:txBody>
              <a:bodyPr rtlCol="0" anchor="ctr"/>
              <a:lstStyle/>
              <a:p>
                <a:endParaRPr lang="en-US"/>
              </a:p>
            </p:txBody>
          </p:sp>
        </p:grpSp>
        <p:sp>
          <p:nvSpPr>
            <p:cNvPr id="27" name="Freeform: Shape 26">
              <a:extLst>
                <a:ext uri="{FF2B5EF4-FFF2-40B4-BE49-F238E27FC236}">
                  <a16:creationId xmlns:a16="http://schemas.microsoft.com/office/drawing/2014/main" id="{A53B2ADC-F80C-403E-B1CA-BCFED2CE58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80400" y="5197178"/>
              <a:ext cx="4211600" cy="1660822"/>
            </a:xfrm>
            <a:custGeom>
              <a:avLst/>
              <a:gdLst>
                <a:gd name="connsiteX0" fmla="*/ 4211600 w 4211600"/>
                <a:gd name="connsiteY0" fmla="*/ 0 h 1660822"/>
                <a:gd name="connsiteX1" fmla="*/ 4211600 w 4211600"/>
                <a:gd name="connsiteY1" fmla="*/ 58430 h 1660822"/>
                <a:gd name="connsiteX2" fmla="*/ 4136524 w 4211600"/>
                <a:gd name="connsiteY2" fmla="*/ 208808 h 1660822"/>
                <a:gd name="connsiteX3" fmla="*/ 3973354 w 4211600"/>
                <a:gd name="connsiteY3" fmla="*/ 437313 h 1660822"/>
                <a:gd name="connsiteX4" fmla="*/ 3884746 w 4211600"/>
                <a:gd name="connsiteY4" fmla="*/ 553613 h 1660822"/>
                <a:gd name="connsiteX5" fmla="*/ 3849435 w 4211600"/>
                <a:gd name="connsiteY5" fmla="*/ 603143 h 1660822"/>
                <a:gd name="connsiteX6" fmla="*/ 3661849 w 4211600"/>
                <a:gd name="connsiteY6" fmla="*/ 819075 h 1660822"/>
                <a:gd name="connsiteX7" fmla="*/ 3402589 w 4211600"/>
                <a:gd name="connsiteY7" fmla="*/ 952996 h 1660822"/>
                <a:gd name="connsiteX8" fmla="*/ 3130202 w 4211600"/>
                <a:gd name="connsiteY8" fmla="*/ 1023386 h 1660822"/>
                <a:gd name="connsiteX9" fmla="*/ 2914657 w 4211600"/>
                <a:gd name="connsiteY9" fmla="*/ 1068058 h 1660822"/>
                <a:gd name="connsiteX10" fmla="*/ 2582149 w 4211600"/>
                <a:gd name="connsiteY10" fmla="*/ 1138924 h 1660822"/>
                <a:gd name="connsiteX11" fmla="*/ 2483958 w 4211600"/>
                <a:gd name="connsiteY11" fmla="*/ 1162356 h 1660822"/>
                <a:gd name="connsiteX12" fmla="*/ 2123750 w 4211600"/>
                <a:gd name="connsiteY12" fmla="*/ 1238651 h 1660822"/>
                <a:gd name="connsiteX13" fmla="*/ 1761444 w 4211600"/>
                <a:gd name="connsiteY13" fmla="*/ 1273417 h 1660822"/>
                <a:gd name="connsiteX14" fmla="*/ 1608382 w 4211600"/>
                <a:gd name="connsiteY14" fmla="*/ 1284466 h 1660822"/>
                <a:gd name="connsiteX15" fmla="*/ 999942 w 4211600"/>
                <a:gd name="connsiteY15" fmla="*/ 1354284 h 1660822"/>
                <a:gd name="connsiteX16" fmla="*/ 484705 w 4211600"/>
                <a:gd name="connsiteY16" fmla="*/ 1450487 h 1660822"/>
                <a:gd name="connsiteX17" fmla="*/ 113310 w 4211600"/>
                <a:gd name="connsiteY17" fmla="*/ 1613700 h 1660822"/>
                <a:gd name="connsiteX18" fmla="*/ 39668 w 4211600"/>
                <a:gd name="connsiteY18" fmla="*/ 1660822 h 1660822"/>
                <a:gd name="connsiteX19" fmla="*/ 0 w 4211600"/>
                <a:gd name="connsiteY19" fmla="*/ 1660822 h 1660822"/>
                <a:gd name="connsiteX20" fmla="*/ 96701 w 4211600"/>
                <a:gd name="connsiteY20" fmla="*/ 1598934 h 1660822"/>
                <a:gd name="connsiteX21" fmla="*/ 474335 w 4211600"/>
                <a:gd name="connsiteY21" fmla="*/ 1433056 h 1660822"/>
                <a:gd name="connsiteX22" fmla="*/ 994299 w 4211600"/>
                <a:gd name="connsiteY22" fmla="*/ 1335806 h 1660822"/>
                <a:gd name="connsiteX23" fmla="*/ 1605231 w 4211600"/>
                <a:gd name="connsiteY23" fmla="*/ 1265702 h 1660822"/>
                <a:gd name="connsiteX24" fmla="*/ 1758819 w 4211600"/>
                <a:gd name="connsiteY24" fmla="*/ 1254558 h 1660822"/>
                <a:gd name="connsiteX25" fmla="*/ 2118106 w 4211600"/>
                <a:gd name="connsiteY25" fmla="*/ 1220077 h 1660822"/>
                <a:gd name="connsiteX26" fmla="*/ 2475557 w 4211600"/>
                <a:gd name="connsiteY26" fmla="*/ 1144353 h 1660822"/>
                <a:gd name="connsiteX27" fmla="*/ 2573878 w 4211600"/>
                <a:gd name="connsiteY27" fmla="*/ 1120827 h 1660822"/>
                <a:gd name="connsiteX28" fmla="*/ 2907437 w 4211600"/>
                <a:gd name="connsiteY28" fmla="*/ 1049675 h 1660822"/>
                <a:gd name="connsiteX29" fmla="*/ 3122589 w 4211600"/>
                <a:gd name="connsiteY29" fmla="*/ 1005098 h 1660822"/>
                <a:gd name="connsiteX30" fmla="*/ 3391169 w 4211600"/>
                <a:gd name="connsiteY30" fmla="*/ 935756 h 1660822"/>
                <a:gd name="connsiteX31" fmla="*/ 3642290 w 4211600"/>
                <a:gd name="connsiteY31" fmla="*/ 806216 h 1660822"/>
                <a:gd name="connsiteX32" fmla="*/ 3825937 w 4211600"/>
                <a:gd name="connsiteY32" fmla="*/ 594475 h 1660822"/>
                <a:gd name="connsiteX33" fmla="*/ 3861381 w 4211600"/>
                <a:gd name="connsiteY33" fmla="*/ 544755 h 1660822"/>
                <a:gd name="connsiteX34" fmla="*/ 3950381 w 4211600"/>
                <a:gd name="connsiteY34" fmla="*/ 427978 h 1660822"/>
                <a:gd name="connsiteX35" fmla="*/ 4112370 w 4211600"/>
                <a:gd name="connsiteY35" fmla="*/ 201378 h 1660822"/>
                <a:gd name="connsiteX36" fmla="*/ 4195989 w 4211600"/>
                <a:gd name="connsiteY36" fmla="*/ 33834 h 1660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4211600" h="1660822">
                  <a:moveTo>
                    <a:pt x="4211600" y="0"/>
                  </a:moveTo>
                  <a:lnTo>
                    <a:pt x="4211600" y="58430"/>
                  </a:lnTo>
                  <a:lnTo>
                    <a:pt x="4136524" y="208808"/>
                  </a:lnTo>
                  <a:cubicBezTo>
                    <a:pt x="4089791" y="287770"/>
                    <a:pt x="4030588" y="363780"/>
                    <a:pt x="3973354" y="437313"/>
                  </a:cubicBezTo>
                  <a:cubicBezTo>
                    <a:pt x="3943819" y="475222"/>
                    <a:pt x="3913231" y="514465"/>
                    <a:pt x="3884746" y="553613"/>
                  </a:cubicBezTo>
                  <a:cubicBezTo>
                    <a:pt x="3872801" y="569996"/>
                    <a:pt x="3861119" y="586569"/>
                    <a:pt x="3849435" y="603143"/>
                  </a:cubicBezTo>
                  <a:cubicBezTo>
                    <a:pt x="3796665" y="678009"/>
                    <a:pt x="3742187" y="755352"/>
                    <a:pt x="3661849" y="819075"/>
                  </a:cubicBezTo>
                  <a:cubicBezTo>
                    <a:pt x="3596214" y="871176"/>
                    <a:pt x="3509050" y="916230"/>
                    <a:pt x="3402589" y="952996"/>
                  </a:cubicBezTo>
                  <a:cubicBezTo>
                    <a:pt x="3312406" y="984048"/>
                    <a:pt x="3215660" y="1005003"/>
                    <a:pt x="3130202" y="1023386"/>
                  </a:cubicBezTo>
                  <a:cubicBezTo>
                    <a:pt x="3058529" y="1038816"/>
                    <a:pt x="2985412" y="1053675"/>
                    <a:pt x="2914657" y="1068058"/>
                  </a:cubicBezTo>
                  <a:cubicBezTo>
                    <a:pt x="2805176" y="1090251"/>
                    <a:pt x="2692021" y="1113207"/>
                    <a:pt x="2582149" y="1138924"/>
                  </a:cubicBezTo>
                  <a:cubicBezTo>
                    <a:pt x="2549330" y="1146639"/>
                    <a:pt x="2516644" y="1154450"/>
                    <a:pt x="2483958" y="1162356"/>
                  </a:cubicBezTo>
                  <a:cubicBezTo>
                    <a:pt x="2367257" y="1190550"/>
                    <a:pt x="2246621" y="1219601"/>
                    <a:pt x="2123750" y="1238651"/>
                  </a:cubicBezTo>
                  <a:cubicBezTo>
                    <a:pt x="2004294" y="1257129"/>
                    <a:pt x="1880769" y="1265416"/>
                    <a:pt x="1761444" y="1273417"/>
                  </a:cubicBezTo>
                  <a:cubicBezTo>
                    <a:pt x="1711167" y="1276751"/>
                    <a:pt x="1659184" y="1280275"/>
                    <a:pt x="1608382" y="1284466"/>
                  </a:cubicBezTo>
                  <a:cubicBezTo>
                    <a:pt x="1408589" y="1300944"/>
                    <a:pt x="1214570" y="1325805"/>
                    <a:pt x="999942" y="1354284"/>
                  </a:cubicBezTo>
                  <a:cubicBezTo>
                    <a:pt x="826403" y="1377240"/>
                    <a:pt x="647744" y="1400957"/>
                    <a:pt x="484705" y="1450487"/>
                  </a:cubicBezTo>
                  <a:cubicBezTo>
                    <a:pt x="355831" y="1489635"/>
                    <a:pt x="231387" y="1544374"/>
                    <a:pt x="113310" y="1613700"/>
                  </a:cubicBezTo>
                  <a:lnTo>
                    <a:pt x="39668" y="1660822"/>
                  </a:lnTo>
                  <a:lnTo>
                    <a:pt x="0" y="1660822"/>
                  </a:lnTo>
                  <a:lnTo>
                    <a:pt x="96701" y="1598934"/>
                  </a:lnTo>
                  <a:cubicBezTo>
                    <a:pt x="216635" y="1528533"/>
                    <a:pt x="343196" y="1472919"/>
                    <a:pt x="474335" y="1433056"/>
                  </a:cubicBezTo>
                  <a:cubicBezTo>
                    <a:pt x="639999" y="1382669"/>
                    <a:pt x="820102" y="1358856"/>
                    <a:pt x="994299" y="1335806"/>
                  </a:cubicBezTo>
                  <a:cubicBezTo>
                    <a:pt x="1210239" y="1307231"/>
                    <a:pt x="1404650" y="1282275"/>
                    <a:pt x="1605231" y="1265702"/>
                  </a:cubicBezTo>
                  <a:cubicBezTo>
                    <a:pt x="1656428" y="1261511"/>
                    <a:pt x="1708411" y="1257987"/>
                    <a:pt x="1758819" y="1254558"/>
                  </a:cubicBezTo>
                  <a:cubicBezTo>
                    <a:pt x="1877487" y="1246557"/>
                    <a:pt x="2000094" y="1238365"/>
                    <a:pt x="2118106" y="1220077"/>
                  </a:cubicBezTo>
                  <a:cubicBezTo>
                    <a:pt x="2239531" y="1201313"/>
                    <a:pt x="2359513" y="1172357"/>
                    <a:pt x="2475557" y="1144353"/>
                  </a:cubicBezTo>
                  <a:cubicBezTo>
                    <a:pt x="2508243" y="1136448"/>
                    <a:pt x="2541060" y="1128542"/>
                    <a:pt x="2573878" y="1120827"/>
                  </a:cubicBezTo>
                  <a:cubicBezTo>
                    <a:pt x="2684276" y="1094919"/>
                    <a:pt x="2797694" y="1071963"/>
                    <a:pt x="2907437" y="1049675"/>
                  </a:cubicBezTo>
                  <a:cubicBezTo>
                    <a:pt x="2978061" y="1035387"/>
                    <a:pt x="3051178" y="1020528"/>
                    <a:pt x="3122589" y="1005098"/>
                  </a:cubicBezTo>
                  <a:cubicBezTo>
                    <a:pt x="3206997" y="986810"/>
                    <a:pt x="3302823" y="966141"/>
                    <a:pt x="3391169" y="935756"/>
                  </a:cubicBezTo>
                  <a:cubicBezTo>
                    <a:pt x="3494479" y="900132"/>
                    <a:pt x="3578886" y="856508"/>
                    <a:pt x="3642290" y="806216"/>
                  </a:cubicBezTo>
                  <a:cubicBezTo>
                    <a:pt x="3720133" y="744303"/>
                    <a:pt x="3773953" y="668103"/>
                    <a:pt x="3825937" y="594475"/>
                  </a:cubicBezTo>
                  <a:cubicBezTo>
                    <a:pt x="3837621" y="577902"/>
                    <a:pt x="3849435" y="561233"/>
                    <a:pt x="3861381" y="544755"/>
                  </a:cubicBezTo>
                  <a:cubicBezTo>
                    <a:pt x="3889997" y="505416"/>
                    <a:pt x="3920715" y="465983"/>
                    <a:pt x="3950381" y="427978"/>
                  </a:cubicBezTo>
                  <a:cubicBezTo>
                    <a:pt x="4007353" y="354921"/>
                    <a:pt x="4066163" y="279388"/>
                    <a:pt x="4112370" y="201378"/>
                  </a:cubicBezTo>
                  <a:cubicBezTo>
                    <a:pt x="4144662" y="146800"/>
                    <a:pt x="4170785" y="89364"/>
                    <a:pt x="4195989" y="33834"/>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pic>
        <p:nvPicPr>
          <p:cNvPr id="4" name="Audio 3">
            <a:hlinkClick r:id="" action="ppaction://media"/>
            <a:extLst>
              <a:ext uri="{FF2B5EF4-FFF2-40B4-BE49-F238E27FC236}">
                <a16:creationId xmlns:a16="http://schemas.microsoft.com/office/drawing/2014/main" id="{C1964FC9-CB71-A74B-BBB1-E9A0F4B76C94}"/>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63300" y="5829300"/>
            <a:ext cx="812800" cy="812800"/>
          </a:xfrm>
          <a:prstGeom prst="rect">
            <a:avLst/>
          </a:prstGeom>
        </p:spPr>
      </p:pic>
      <p:pic>
        <p:nvPicPr>
          <p:cNvPr id="35" name="Picture 34" descr="Text&#10;&#10;Description automatically generated with medium confidence">
            <a:extLst>
              <a:ext uri="{FF2B5EF4-FFF2-40B4-BE49-F238E27FC236}">
                <a16:creationId xmlns:a16="http://schemas.microsoft.com/office/drawing/2014/main" id="{44C42BA0-C166-A844-A7AC-A68EEBDF1D3B}"/>
              </a:ext>
            </a:extLst>
          </p:cNvPr>
          <p:cNvPicPr>
            <a:picLocks noChangeAspect="1"/>
          </p:cNvPicPr>
          <p:nvPr/>
        </p:nvPicPr>
        <p:blipFill>
          <a:blip r:embed="rId8"/>
          <a:stretch>
            <a:fillRect/>
          </a:stretch>
        </p:blipFill>
        <p:spPr>
          <a:xfrm>
            <a:off x="-8096" y="6274881"/>
            <a:ext cx="2561515" cy="617007"/>
          </a:xfrm>
          <a:prstGeom prst="rect">
            <a:avLst/>
          </a:prstGeom>
        </p:spPr>
      </p:pic>
    </p:spTree>
    <p:extLst>
      <p:ext uri="{BB962C8B-B14F-4D97-AF65-F5344CB8AC3E}">
        <p14:creationId xmlns:p14="http://schemas.microsoft.com/office/powerpoint/2010/main" val="3458460163"/>
      </p:ext>
    </p:extLst>
  </p:cSld>
  <p:clrMapOvr>
    <a:masterClrMapping/>
  </p:clrMapOvr>
  <mc:AlternateContent xmlns:mc="http://schemas.openxmlformats.org/markup-compatibility/2006">
    <mc:Choice xmlns:p14="http://schemas.microsoft.com/office/powerpoint/2010/main" Requires="p14">
      <p:transition spd="slow" p14:dur="2000" advTm="43802"/>
    </mc:Choice>
    <mc:Fallback>
      <p:transition spd="slow" advTm="4380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51F359-112A-BB4E-9DC2-D105923081C9}"/>
              </a:ext>
            </a:extLst>
          </p:cNvPr>
          <p:cNvSpPr>
            <a:spLocks noGrp="1"/>
          </p:cNvSpPr>
          <p:nvPr>
            <p:ph type="title"/>
          </p:nvPr>
        </p:nvSpPr>
        <p:spPr/>
        <p:txBody>
          <a:bodyPr/>
          <a:lstStyle/>
          <a:p>
            <a:r>
              <a:rPr lang="en-US" dirty="0"/>
              <a:t>Review</a:t>
            </a:r>
          </a:p>
        </p:txBody>
      </p:sp>
      <p:sp>
        <p:nvSpPr>
          <p:cNvPr id="3" name="Content Placeholder 2">
            <a:extLst>
              <a:ext uri="{FF2B5EF4-FFF2-40B4-BE49-F238E27FC236}">
                <a16:creationId xmlns:a16="http://schemas.microsoft.com/office/drawing/2014/main" id="{E33FEE73-DDA8-4646-AF3F-B6D680F109AA}"/>
              </a:ext>
            </a:extLst>
          </p:cNvPr>
          <p:cNvSpPr>
            <a:spLocks noGrp="1"/>
          </p:cNvSpPr>
          <p:nvPr>
            <p:ph idx="1"/>
          </p:nvPr>
        </p:nvSpPr>
        <p:spPr/>
        <p:txBody>
          <a:bodyPr/>
          <a:lstStyle/>
          <a:p>
            <a:r>
              <a:rPr lang="en-US" dirty="0"/>
              <a:t>It is really important that you share your views on the support your child has received over the term and the progress they have made. This is then recorded on the POP to ensure your views are taken into account.</a:t>
            </a:r>
          </a:p>
          <a:p>
            <a:r>
              <a:rPr lang="en-US" dirty="0"/>
              <a:t>The teacher or Teaching assistant will also ask your child what they feel has worked well this term and what they feel they would like support with in the coming term. This again will be recorded on the POP.</a:t>
            </a:r>
          </a:p>
        </p:txBody>
      </p:sp>
      <p:pic>
        <p:nvPicPr>
          <p:cNvPr id="5" name="Audio 4">
            <a:hlinkClick r:id="" action="ppaction://media"/>
            <a:extLst>
              <a:ext uri="{FF2B5EF4-FFF2-40B4-BE49-F238E27FC236}">
                <a16:creationId xmlns:a16="http://schemas.microsoft.com/office/drawing/2014/main" id="{85D3E0F3-7E90-5245-8B57-5ADBE6C82E8D}"/>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63300" y="5829300"/>
            <a:ext cx="812800" cy="812800"/>
          </a:xfrm>
          <a:prstGeom prst="rect">
            <a:avLst/>
          </a:prstGeom>
        </p:spPr>
      </p:pic>
      <p:pic>
        <p:nvPicPr>
          <p:cNvPr id="6" name="Picture 5" descr="Text&#10;&#10;Description automatically generated with medium confidence">
            <a:extLst>
              <a:ext uri="{FF2B5EF4-FFF2-40B4-BE49-F238E27FC236}">
                <a16:creationId xmlns:a16="http://schemas.microsoft.com/office/drawing/2014/main" id="{36E794F3-94B9-3B4D-A061-87CA81BDDFDE}"/>
              </a:ext>
            </a:extLst>
          </p:cNvPr>
          <p:cNvPicPr>
            <a:picLocks noChangeAspect="1"/>
          </p:cNvPicPr>
          <p:nvPr/>
        </p:nvPicPr>
        <p:blipFill>
          <a:blip r:embed="rId6"/>
          <a:stretch>
            <a:fillRect/>
          </a:stretch>
        </p:blipFill>
        <p:spPr>
          <a:xfrm>
            <a:off x="-8096" y="6274881"/>
            <a:ext cx="2561515" cy="617007"/>
          </a:xfrm>
          <a:prstGeom prst="rect">
            <a:avLst/>
          </a:prstGeom>
        </p:spPr>
      </p:pic>
    </p:spTree>
    <p:extLst>
      <p:ext uri="{BB962C8B-B14F-4D97-AF65-F5344CB8AC3E}">
        <p14:creationId xmlns:p14="http://schemas.microsoft.com/office/powerpoint/2010/main" val="2491637758"/>
      </p:ext>
    </p:extLst>
  </p:cSld>
  <p:clrMapOvr>
    <a:masterClrMapping/>
  </p:clrMapOvr>
  <mc:AlternateContent xmlns:mc="http://schemas.openxmlformats.org/markup-compatibility/2006">
    <mc:Choice xmlns:p14="http://schemas.microsoft.com/office/powerpoint/2010/main" Requires="p14">
      <p:transition spd="slow" p14:dur="2000" advTm="31757"/>
    </mc:Choice>
    <mc:Fallback>
      <p:transition spd="slow" advTm="3175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5" name="Rectangle 138">
            <a:extLst>
              <a:ext uri="{FF2B5EF4-FFF2-40B4-BE49-F238E27FC236}">
                <a16:creationId xmlns:a16="http://schemas.microsoft.com/office/drawing/2014/main" id="{8651CFA9-6065-4243-AC48-858E35978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166" name="Rectangle 140">
            <a:extLst>
              <a:ext uri="{FF2B5EF4-FFF2-40B4-BE49-F238E27FC236}">
                <a16:creationId xmlns:a16="http://schemas.microsoft.com/office/drawing/2014/main" id="{37962AE0-6A1C-4B76-9D52-10E5E6D7D3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grpSp>
        <p:nvGrpSpPr>
          <p:cNvPr id="167" name="Top left">
            <a:extLst>
              <a:ext uri="{FF2B5EF4-FFF2-40B4-BE49-F238E27FC236}">
                <a16:creationId xmlns:a16="http://schemas.microsoft.com/office/drawing/2014/main" id="{F91F4035-959D-40EA-9ED3-54D7D9F4FCE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849" y="-3086"/>
            <a:ext cx="2198951" cy="3349518"/>
            <a:chOff x="10849" y="-3086"/>
            <a:chExt cx="2198951" cy="3349518"/>
          </a:xfrm>
        </p:grpSpPr>
        <p:sp>
          <p:nvSpPr>
            <p:cNvPr id="168" name="Freeform: Shape 143">
              <a:extLst>
                <a:ext uri="{FF2B5EF4-FFF2-40B4-BE49-F238E27FC236}">
                  <a16:creationId xmlns:a16="http://schemas.microsoft.com/office/drawing/2014/main" id="{C045E2AF-1845-4545-A9FF-7D3216584F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692844" y="-3086"/>
              <a:ext cx="1326111" cy="597603"/>
            </a:xfrm>
            <a:custGeom>
              <a:avLst/>
              <a:gdLst>
                <a:gd name="connsiteX0" fmla="*/ 741051 w 1482102"/>
                <a:gd name="connsiteY0" fmla="*/ 0 h 679363"/>
                <a:gd name="connsiteX1" fmla="*/ 1473822 w 1482102"/>
                <a:gd name="connsiteY1" fmla="*/ 597226 h 679363"/>
                <a:gd name="connsiteX2" fmla="*/ 1482102 w 1482102"/>
                <a:gd name="connsiteY2" fmla="*/ 679363 h 679363"/>
                <a:gd name="connsiteX3" fmla="*/ 0 w 1482102"/>
                <a:gd name="connsiteY3" fmla="*/ 679363 h 679363"/>
                <a:gd name="connsiteX4" fmla="*/ 8280 w 1482102"/>
                <a:gd name="connsiteY4" fmla="*/ 597226 h 679363"/>
                <a:gd name="connsiteX5" fmla="*/ 741051 w 1482102"/>
                <a:gd name="connsiteY5" fmla="*/ 0 h 679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2102" h="679363">
                  <a:moveTo>
                    <a:pt x="741051" y="0"/>
                  </a:moveTo>
                  <a:cubicBezTo>
                    <a:pt x="1102506" y="0"/>
                    <a:pt x="1404077" y="256390"/>
                    <a:pt x="1473822" y="597226"/>
                  </a:cubicBezTo>
                  <a:lnTo>
                    <a:pt x="1482102" y="679363"/>
                  </a:lnTo>
                  <a:lnTo>
                    <a:pt x="0" y="679363"/>
                  </a:lnTo>
                  <a:lnTo>
                    <a:pt x="8280" y="597226"/>
                  </a:lnTo>
                  <a:cubicBezTo>
                    <a:pt x="78025" y="256390"/>
                    <a:pt x="379596" y="0"/>
                    <a:pt x="74105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tx1">
                    <a:lumMod val="65000"/>
                    <a:lumOff val="35000"/>
                  </a:schemeClr>
                </a:solidFill>
                <a:latin typeface="AvenirNext LT Pro Medium" panose="020B0504020202020204" pitchFamily="34" charset="0"/>
              </a:endParaRPr>
            </a:p>
          </p:txBody>
        </p:sp>
        <p:sp>
          <p:nvSpPr>
            <p:cNvPr id="169" name="Freeform: Shape 144">
              <a:extLst>
                <a:ext uri="{FF2B5EF4-FFF2-40B4-BE49-F238E27FC236}">
                  <a16:creationId xmlns:a16="http://schemas.microsoft.com/office/drawing/2014/main" id="{5BE7A2A2-15E6-4A15-B530-5E032A5FFC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394" y="15241"/>
              <a:ext cx="2190406" cy="3331191"/>
            </a:xfrm>
            <a:custGeom>
              <a:avLst/>
              <a:gdLst>
                <a:gd name="connsiteX0" fmla="*/ 0 w 3296088"/>
                <a:gd name="connsiteY0" fmla="*/ 5012722 h 5012722"/>
                <a:gd name="connsiteX1" fmla="*/ 244031 w 3296088"/>
                <a:gd name="connsiteY1" fmla="*/ 4820222 h 5012722"/>
                <a:gd name="connsiteX2" fmla="*/ 729234 w 3296088"/>
                <a:gd name="connsiteY2" fmla="*/ 4360641 h 5012722"/>
                <a:gd name="connsiteX3" fmla="*/ 881444 w 3296088"/>
                <a:gd name="connsiteY3" fmla="*/ 4173950 h 5012722"/>
                <a:gd name="connsiteX4" fmla="*/ 1151287 w 3296088"/>
                <a:gd name="connsiteY4" fmla="*/ 3972877 h 5012722"/>
                <a:gd name="connsiteX5" fmla="*/ 1498664 w 3296088"/>
                <a:gd name="connsiteY5" fmla="*/ 3786188 h 5012722"/>
                <a:gd name="connsiteX6" fmla="*/ 1716881 w 3296088"/>
                <a:gd name="connsiteY6" fmla="*/ 3674174 h 5012722"/>
                <a:gd name="connsiteX7" fmla="*/ 1913573 w 3296088"/>
                <a:gd name="connsiteY7" fmla="*/ 3477387 h 5012722"/>
                <a:gd name="connsiteX8" fmla="*/ 2167700 w 3296088"/>
                <a:gd name="connsiteY8" fmla="*/ 3042190 h 5012722"/>
                <a:gd name="connsiteX9" fmla="*/ 2273903 w 3296088"/>
                <a:gd name="connsiteY9" fmla="*/ 2775014 h 5012722"/>
                <a:gd name="connsiteX10" fmla="*/ 2463356 w 3296088"/>
                <a:gd name="connsiteY10" fmla="*/ 2335530 h 5012722"/>
                <a:gd name="connsiteX11" fmla="*/ 2741866 w 3296088"/>
                <a:gd name="connsiteY11" fmla="*/ 1982248 h 5012722"/>
                <a:gd name="connsiteX12" fmla="*/ 2985897 w 3296088"/>
                <a:gd name="connsiteY12" fmla="*/ 1634681 h 5012722"/>
                <a:gd name="connsiteX13" fmla="*/ 3212687 w 3296088"/>
                <a:gd name="connsiteY13" fmla="*/ 1226820 h 5012722"/>
                <a:gd name="connsiteX14" fmla="*/ 3281553 w 3296088"/>
                <a:gd name="connsiteY14" fmla="*/ 959644 h 5012722"/>
                <a:gd name="connsiteX15" fmla="*/ 3295936 w 3296088"/>
                <a:gd name="connsiteY15" fmla="*/ 701135 h 5012722"/>
                <a:gd name="connsiteX16" fmla="*/ 3267266 w 3296088"/>
                <a:gd name="connsiteY16" fmla="*/ 436817 h 5012722"/>
                <a:gd name="connsiteX17" fmla="*/ 3105341 w 3296088"/>
                <a:gd name="connsiteY17" fmla="*/ 0 h 5012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296088" h="5012722">
                  <a:moveTo>
                    <a:pt x="0" y="5012722"/>
                  </a:moveTo>
                  <a:cubicBezTo>
                    <a:pt x="81820" y="4949095"/>
                    <a:pt x="163544" y="4885468"/>
                    <a:pt x="244031" y="4820222"/>
                  </a:cubicBezTo>
                  <a:cubicBezTo>
                    <a:pt x="417671" y="4679633"/>
                    <a:pt x="589883" y="4535139"/>
                    <a:pt x="729234" y="4360641"/>
                  </a:cubicBezTo>
                  <a:cubicBezTo>
                    <a:pt x="779431" y="4297776"/>
                    <a:pt x="825818" y="4231958"/>
                    <a:pt x="881444" y="4173950"/>
                  </a:cubicBezTo>
                  <a:cubicBezTo>
                    <a:pt x="959358" y="4092607"/>
                    <a:pt x="1054799" y="4031075"/>
                    <a:pt x="1151287" y="3972877"/>
                  </a:cubicBezTo>
                  <a:cubicBezTo>
                    <a:pt x="1263968" y="3904964"/>
                    <a:pt x="1379315" y="3841337"/>
                    <a:pt x="1498664" y="3786188"/>
                  </a:cubicBezTo>
                  <a:cubicBezTo>
                    <a:pt x="1573149" y="3751802"/>
                    <a:pt x="1649159" y="3720179"/>
                    <a:pt x="1716881" y="3674174"/>
                  </a:cubicBezTo>
                  <a:cubicBezTo>
                    <a:pt x="1794034" y="3621691"/>
                    <a:pt x="1856708" y="3551492"/>
                    <a:pt x="1913573" y="3477387"/>
                  </a:cubicBezTo>
                  <a:cubicBezTo>
                    <a:pt x="2016157" y="3343751"/>
                    <a:pt x="2099024" y="3196114"/>
                    <a:pt x="2167700" y="3042190"/>
                  </a:cubicBezTo>
                  <a:cubicBezTo>
                    <a:pt x="2206752" y="2954655"/>
                    <a:pt x="2241233" y="2865215"/>
                    <a:pt x="2273903" y="2775014"/>
                  </a:cubicBezTo>
                  <a:cubicBezTo>
                    <a:pt x="2328482" y="2624423"/>
                    <a:pt x="2379440" y="2471642"/>
                    <a:pt x="2463356" y="2335530"/>
                  </a:cubicBezTo>
                  <a:cubicBezTo>
                    <a:pt x="2542127" y="2207705"/>
                    <a:pt x="2647855" y="2099501"/>
                    <a:pt x="2741866" y="1982248"/>
                  </a:cubicBezTo>
                  <a:cubicBezTo>
                    <a:pt x="2830449" y="1871758"/>
                    <a:pt x="2908554" y="1753362"/>
                    <a:pt x="2985897" y="1634681"/>
                  </a:cubicBezTo>
                  <a:cubicBezTo>
                    <a:pt x="3071146" y="1503902"/>
                    <a:pt x="3156395" y="1372172"/>
                    <a:pt x="3212687" y="1226820"/>
                  </a:cubicBezTo>
                  <a:cubicBezTo>
                    <a:pt x="3246025" y="1140809"/>
                    <a:pt x="3268790" y="1051084"/>
                    <a:pt x="3281553" y="959644"/>
                  </a:cubicBezTo>
                  <a:cubicBezTo>
                    <a:pt x="3293555" y="874014"/>
                    <a:pt x="3296888" y="787527"/>
                    <a:pt x="3295936" y="701135"/>
                  </a:cubicBezTo>
                  <a:cubicBezTo>
                    <a:pt x="3294888" y="612172"/>
                    <a:pt x="3289268" y="523018"/>
                    <a:pt x="3267266" y="436817"/>
                  </a:cubicBezTo>
                  <a:cubicBezTo>
                    <a:pt x="3227832" y="282416"/>
                    <a:pt x="3105341" y="0"/>
                    <a:pt x="3105341" y="0"/>
                  </a:cubicBezTo>
                </a:path>
              </a:pathLst>
            </a:custGeom>
            <a:noFill/>
            <a:ln w="9525" cap="rnd">
              <a:solidFill>
                <a:schemeClr val="accent2">
                  <a:alpha val="50000"/>
                </a:schemeClr>
              </a:solidFill>
              <a:prstDash val="lgDash"/>
              <a:round/>
            </a:ln>
          </p:spPr>
          <p:txBody>
            <a:bodyPr rtlCol="0" anchor="ctr"/>
            <a:lstStyle/>
            <a:p>
              <a:endParaRPr lang="en-US"/>
            </a:p>
          </p:txBody>
        </p:sp>
        <p:sp>
          <p:nvSpPr>
            <p:cNvPr id="170" name="Freeform: Shape 145">
              <a:extLst>
                <a:ext uri="{FF2B5EF4-FFF2-40B4-BE49-F238E27FC236}">
                  <a16:creationId xmlns:a16="http://schemas.microsoft.com/office/drawing/2014/main" id="{63B03F4F-8EDD-464C-81E1-C164C24659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49" y="15178"/>
              <a:ext cx="1978674" cy="3074959"/>
            </a:xfrm>
            <a:custGeom>
              <a:avLst/>
              <a:gdLst>
                <a:gd name="connsiteX0" fmla="*/ 0 w 2977477"/>
                <a:gd name="connsiteY0" fmla="*/ 4627150 h 4627149"/>
                <a:gd name="connsiteX1" fmla="*/ 275082 w 2977477"/>
                <a:gd name="connsiteY1" fmla="*/ 4341590 h 4627149"/>
                <a:gd name="connsiteX2" fmla="*/ 502825 w 2977477"/>
                <a:gd name="connsiteY2" fmla="*/ 4054126 h 4627149"/>
                <a:gd name="connsiteX3" fmla="*/ 666179 w 2977477"/>
                <a:gd name="connsiteY3" fmla="*/ 3890677 h 4627149"/>
                <a:gd name="connsiteX4" fmla="*/ 864203 w 2977477"/>
                <a:gd name="connsiteY4" fmla="*/ 3675983 h 4627149"/>
                <a:gd name="connsiteX5" fmla="*/ 982599 w 2977477"/>
                <a:gd name="connsiteY5" fmla="*/ 3557492 h 4627149"/>
                <a:gd name="connsiteX6" fmla="*/ 1188244 w 2977477"/>
                <a:gd name="connsiteY6" fmla="*/ 3329654 h 4627149"/>
                <a:gd name="connsiteX7" fmla="*/ 1344740 w 2977477"/>
                <a:gd name="connsiteY7" fmla="*/ 3146774 h 4627149"/>
                <a:gd name="connsiteX8" fmla="*/ 1470755 w 2977477"/>
                <a:gd name="connsiteY8" fmla="*/ 2984659 h 4627149"/>
                <a:gd name="connsiteX9" fmla="*/ 1657636 w 2977477"/>
                <a:gd name="connsiteY9" fmla="*/ 2670239 h 4627149"/>
                <a:gd name="connsiteX10" fmla="*/ 1762887 w 2977477"/>
                <a:gd name="connsiteY10" fmla="*/ 2473547 h 4627149"/>
                <a:gd name="connsiteX11" fmla="*/ 1866710 w 2977477"/>
                <a:gd name="connsiteY11" fmla="*/ 2290667 h 4627149"/>
                <a:gd name="connsiteX12" fmla="*/ 2106263 w 2977477"/>
                <a:gd name="connsiteY12" fmla="*/ 2030254 h 4627149"/>
                <a:gd name="connsiteX13" fmla="*/ 2277237 w 2977477"/>
                <a:gd name="connsiteY13" fmla="*/ 1859185 h 4627149"/>
                <a:gd name="connsiteX14" fmla="*/ 2499455 w 2977477"/>
                <a:gd name="connsiteY14" fmla="*/ 1656207 h 4627149"/>
                <a:gd name="connsiteX15" fmla="*/ 2707100 w 2977477"/>
                <a:gd name="connsiteY15" fmla="*/ 1390269 h 4627149"/>
                <a:gd name="connsiteX16" fmla="*/ 2812352 w 2977477"/>
                <a:gd name="connsiteY16" fmla="*/ 1230916 h 4627149"/>
                <a:gd name="connsiteX17" fmla="*/ 2898172 w 2977477"/>
                <a:gd name="connsiteY17" fmla="*/ 1036987 h 4627149"/>
                <a:gd name="connsiteX18" fmla="*/ 2963228 w 2977477"/>
                <a:gd name="connsiteY18" fmla="*/ 850011 h 4627149"/>
                <a:gd name="connsiteX19" fmla="*/ 2977325 w 2977477"/>
                <a:gd name="connsiteY19" fmla="*/ 745427 h 4627149"/>
                <a:gd name="connsiteX20" fmla="*/ 2929509 w 2977477"/>
                <a:gd name="connsiteY20" fmla="*/ 480155 h 4627149"/>
                <a:gd name="connsiteX21" fmla="*/ 2563082 w 2977477"/>
                <a:gd name="connsiteY21" fmla="*/ 0 h 4627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977477" h="4627149">
                  <a:moveTo>
                    <a:pt x="0" y="4627150"/>
                  </a:moveTo>
                  <a:cubicBezTo>
                    <a:pt x="79820" y="4552283"/>
                    <a:pt x="203835" y="4424648"/>
                    <a:pt x="275082" y="4341590"/>
                  </a:cubicBezTo>
                  <a:cubicBezTo>
                    <a:pt x="354711" y="4248722"/>
                    <a:pt x="421005" y="4145090"/>
                    <a:pt x="502825" y="4054126"/>
                  </a:cubicBezTo>
                  <a:cubicBezTo>
                    <a:pt x="554355" y="3996881"/>
                    <a:pt x="612362" y="3945827"/>
                    <a:pt x="666179" y="3890677"/>
                  </a:cubicBezTo>
                  <a:cubicBezTo>
                    <a:pt x="734187" y="3821049"/>
                    <a:pt x="796671" y="3746183"/>
                    <a:pt x="864203" y="3675983"/>
                  </a:cubicBezTo>
                  <a:cubicBezTo>
                    <a:pt x="902875" y="3635788"/>
                    <a:pt x="943642" y="3597593"/>
                    <a:pt x="982599" y="3557492"/>
                  </a:cubicBezTo>
                  <a:cubicBezTo>
                    <a:pt x="1053941" y="3484150"/>
                    <a:pt x="1121378" y="3407093"/>
                    <a:pt x="1188244" y="3329654"/>
                  </a:cubicBezTo>
                  <a:cubicBezTo>
                    <a:pt x="1240631" y="3268885"/>
                    <a:pt x="1293495" y="3208496"/>
                    <a:pt x="1344740" y="3146774"/>
                  </a:cubicBezTo>
                  <a:cubicBezTo>
                    <a:pt x="1388459" y="3094101"/>
                    <a:pt x="1431512" y="3040761"/>
                    <a:pt x="1470755" y="2984659"/>
                  </a:cubicBezTo>
                  <a:cubicBezTo>
                    <a:pt x="1540764" y="2884646"/>
                    <a:pt x="1598771" y="2777109"/>
                    <a:pt x="1657636" y="2670239"/>
                  </a:cubicBezTo>
                  <a:cubicBezTo>
                    <a:pt x="1693545" y="2605088"/>
                    <a:pt x="1728502" y="2539460"/>
                    <a:pt x="1762887" y="2473547"/>
                  </a:cubicBezTo>
                  <a:cubicBezTo>
                    <a:pt x="1795367" y="2411349"/>
                    <a:pt x="1826419" y="2348103"/>
                    <a:pt x="1866710" y="2290667"/>
                  </a:cubicBezTo>
                  <a:cubicBezTo>
                    <a:pt x="1934623" y="2193893"/>
                    <a:pt x="2022729" y="2114169"/>
                    <a:pt x="2106263" y="2030254"/>
                  </a:cubicBezTo>
                  <a:cubicBezTo>
                    <a:pt x="2163128" y="1973104"/>
                    <a:pt x="2218182" y="1914049"/>
                    <a:pt x="2277237" y="1859185"/>
                  </a:cubicBezTo>
                  <a:cubicBezTo>
                    <a:pt x="2350770" y="1790891"/>
                    <a:pt x="2430304" y="1728978"/>
                    <a:pt x="2499455" y="1656207"/>
                  </a:cubicBezTo>
                  <a:cubicBezTo>
                    <a:pt x="2576989" y="1574578"/>
                    <a:pt x="2641568" y="1481900"/>
                    <a:pt x="2707100" y="1390269"/>
                  </a:cubicBezTo>
                  <a:cubicBezTo>
                    <a:pt x="2744153" y="1338453"/>
                    <a:pt x="2781586" y="1286732"/>
                    <a:pt x="2812352" y="1230916"/>
                  </a:cubicBezTo>
                  <a:cubicBezTo>
                    <a:pt x="2846546" y="1168908"/>
                    <a:pt x="2872550" y="1102900"/>
                    <a:pt x="2898172" y="1036987"/>
                  </a:cubicBezTo>
                  <a:cubicBezTo>
                    <a:pt x="2922175" y="975455"/>
                    <a:pt x="2948273" y="914305"/>
                    <a:pt x="2963228" y="850011"/>
                  </a:cubicBezTo>
                  <a:cubicBezTo>
                    <a:pt x="2971229" y="815626"/>
                    <a:pt x="2976563" y="780764"/>
                    <a:pt x="2977325" y="745427"/>
                  </a:cubicBezTo>
                  <a:cubicBezTo>
                    <a:pt x="2979230" y="654844"/>
                    <a:pt x="2963323" y="564261"/>
                    <a:pt x="2929509" y="480155"/>
                  </a:cubicBezTo>
                  <a:cubicBezTo>
                    <a:pt x="2851309" y="285655"/>
                    <a:pt x="2563082" y="0"/>
                    <a:pt x="2563082" y="0"/>
                  </a:cubicBezTo>
                </a:path>
              </a:pathLst>
            </a:custGeom>
            <a:noFill/>
            <a:ln w="9525" cap="rnd">
              <a:solidFill>
                <a:schemeClr val="accent2">
                  <a:alpha val="50000"/>
                </a:schemeClr>
              </a:solidFill>
              <a:prstDash val="lgDash"/>
              <a:round/>
            </a:ln>
          </p:spPr>
          <p:txBody>
            <a:bodyPr rtlCol="0" anchor="ctr"/>
            <a:lstStyle/>
            <a:p>
              <a:endParaRPr lang="en-US"/>
            </a:p>
          </p:txBody>
        </p:sp>
        <p:sp>
          <p:nvSpPr>
            <p:cNvPr id="171" name="Freeform: Shape 146">
              <a:extLst>
                <a:ext uri="{FF2B5EF4-FFF2-40B4-BE49-F238E27FC236}">
                  <a16:creationId xmlns:a16="http://schemas.microsoft.com/office/drawing/2014/main" id="{28F01ECD-47F6-44CD-B4AB-0FBD815247B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5092" y="15178"/>
              <a:ext cx="1566146" cy="2737264"/>
            </a:xfrm>
            <a:custGeom>
              <a:avLst/>
              <a:gdLst>
                <a:gd name="connsiteX0" fmla="*/ 1707071 w 2356712"/>
                <a:gd name="connsiteY0" fmla="*/ 0 h 4118991"/>
                <a:gd name="connsiteX1" fmla="*/ 1824514 w 2356712"/>
                <a:gd name="connsiteY1" fmla="*/ 244697 h 4118991"/>
                <a:gd name="connsiteX2" fmla="*/ 1908715 w 2356712"/>
                <a:gd name="connsiteY2" fmla="*/ 328994 h 4118991"/>
                <a:gd name="connsiteX3" fmla="*/ 2226469 w 2356712"/>
                <a:gd name="connsiteY3" fmla="*/ 603695 h 4118991"/>
                <a:gd name="connsiteX4" fmla="*/ 2355628 w 2356712"/>
                <a:gd name="connsiteY4" fmla="*/ 900494 h 4118991"/>
                <a:gd name="connsiteX5" fmla="*/ 2281428 w 2356712"/>
                <a:gd name="connsiteY5" fmla="*/ 1206913 h 4118991"/>
                <a:gd name="connsiteX6" fmla="*/ 2092452 w 2356712"/>
                <a:gd name="connsiteY6" fmla="*/ 1460659 h 4118991"/>
                <a:gd name="connsiteX7" fmla="*/ 1834039 w 2356712"/>
                <a:gd name="connsiteY7" fmla="*/ 1625822 h 4118991"/>
                <a:gd name="connsiteX8" fmla="*/ 1558862 w 2356712"/>
                <a:gd name="connsiteY8" fmla="*/ 1743075 h 4118991"/>
                <a:gd name="connsiteX9" fmla="*/ 1386554 w 2356712"/>
                <a:gd name="connsiteY9" fmla="*/ 1869948 h 4118991"/>
                <a:gd name="connsiteX10" fmla="*/ 1271683 w 2356712"/>
                <a:gd name="connsiteY10" fmla="*/ 2073402 h 4118991"/>
                <a:gd name="connsiteX11" fmla="*/ 1178338 w 2356712"/>
                <a:gd name="connsiteY11" fmla="*/ 2355914 h 4118991"/>
                <a:gd name="connsiteX12" fmla="*/ 1113758 w 2356712"/>
                <a:gd name="connsiteY12" fmla="*/ 2578513 h 4118991"/>
                <a:gd name="connsiteX13" fmla="*/ 1034796 w 2356712"/>
                <a:gd name="connsiteY13" fmla="*/ 2834640 h 4118991"/>
                <a:gd name="connsiteX14" fmla="*/ 905637 w 2356712"/>
                <a:gd name="connsiteY14" fmla="*/ 3081242 h 4118991"/>
                <a:gd name="connsiteX15" fmla="*/ 793147 w 2356712"/>
                <a:gd name="connsiteY15" fmla="*/ 3258407 h 4118991"/>
                <a:gd name="connsiteX16" fmla="*/ 546735 w 2356712"/>
                <a:gd name="connsiteY16" fmla="*/ 3571970 h 4118991"/>
                <a:gd name="connsiteX17" fmla="*/ 346996 w 2356712"/>
                <a:gd name="connsiteY17" fmla="*/ 3771900 h 4118991"/>
                <a:gd name="connsiteX18" fmla="*/ 174689 w 2356712"/>
                <a:gd name="connsiteY18" fmla="*/ 3944207 h 4118991"/>
                <a:gd name="connsiteX19" fmla="*/ 0 w 2356712"/>
                <a:gd name="connsiteY19" fmla="*/ 4118991 h 41189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356712" h="4118991">
                  <a:moveTo>
                    <a:pt x="1707071" y="0"/>
                  </a:moveTo>
                  <a:cubicBezTo>
                    <a:pt x="1715357" y="22098"/>
                    <a:pt x="1812608" y="224409"/>
                    <a:pt x="1824514" y="244697"/>
                  </a:cubicBezTo>
                  <a:cubicBezTo>
                    <a:pt x="1844802" y="279273"/>
                    <a:pt x="1876996" y="304324"/>
                    <a:pt x="1908715" y="328994"/>
                  </a:cubicBezTo>
                  <a:cubicBezTo>
                    <a:pt x="2019967" y="415195"/>
                    <a:pt x="2137886" y="494633"/>
                    <a:pt x="2226469" y="603695"/>
                  </a:cubicBezTo>
                  <a:cubicBezTo>
                    <a:pt x="2296287" y="689610"/>
                    <a:pt x="2347817" y="790480"/>
                    <a:pt x="2355628" y="900494"/>
                  </a:cubicBezTo>
                  <a:cubicBezTo>
                    <a:pt x="2363248" y="1007078"/>
                    <a:pt x="2329910" y="1111187"/>
                    <a:pt x="2281428" y="1206913"/>
                  </a:cubicBezTo>
                  <a:cubicBezTo>
                    <a:pt x="2233422" y="1301877"/>
                    <a:pt x="2170938" y="1388936"/>
                    <a:pt x="2092452" y="1460659"/>
                  </a:cubicBezTo>
                  <a:cubicBezTo>
                    <a:pt x="2016538" y="1530001"/>
                    <a:pt x="1927765" y="1583436"/>
                    <a:pt x="1834039" y="1625822"/>
                  </a:cubicBezTo>
                  <a:cubicBezTo>
                    <a:pt x="1743075" y="1666970"/>
                    <a:pt x="1647730" y="1697736"/>
                    <a:pt x="1558862" y="1743075"/>
                  </a:cubicBezTo>
                  <a:cubicBezTo>
                    <a:pt x="1494758" y="1775841"/>
                    <a:pt x="1434275" y="1816132"/>
                    <a:pt x="1386554" y="1869948"/>
                  </a:cubicBezTo>
                  <a:cubicBezTo>
                    <a:pt x="1334548" y="1928622"/>
                    <a:pt x="1300544" y="2000345"/>
                    <a:pt x="1271683" y="2073402"/>
                  </a:cubicBezTo>
                  <a:cubicBezTo>
                    <a:pt x="1235202" y="2165699"/>
                    <a:pt x="1206722" y="2260759"/>
                    <a:pt x="1178338" y="2355914"/>
                  </a:cubicBezTo>
                  <a:cubicBezTo>
                    <a:pt x="1156240" y="2429923"/>
                    <a:pt x="1134237" y="2504028"/>
                    <a:pt x="1113758" y="2578513"/>
                  </a:cubicBezTo>
                  <a:cubicBezTo>
                    <a:pt x="1090041" y="2664714"/>
                    <a:pt x="1068134" y="2751678"/>
                    <a:pt x="1034796" y="2834640"/>
                  </a:cubicBezTo>
                  <a:cubicBezTo>
                    <a:pt x="1000125" y="2920841"/>
                    <a:pt x="953643" y="3001613"/>
                    <a:pt x="905637" y="3081242"/>
                  </a:cubicBezTo>
                  <a:cubicBezTo>
                    <a:pt x="869442" y="3141155"/>
                    <a:pt x="832295" y="3200400"/>
                    <a:pt x="793147" y="3258407"/>
                  </a:cubicBezTo>
                  <a:cubicBezTo>
                    <a:pt x="718661" y="3368802"/>
                    <a:pt x="637223" y="3474434"/>
                    <a:pt x="546735" y="3571970"/>
                  </a:cubicBezTo>
                  <a:cubicBezTo>
                    <a:pt x="482632" y="3641027"/>
                    <a:pt x="414147" y="3705797"/>
                    <a:pt x="346996" y="3771900"/>
                  </a:cubicBezTo>
                  <a:cubicBezTo>
                    <a:pt x="288989" y="3828764"/>
                    <a:pt x="232029" y="3886676"/>
                    <a:pt x="174689" y="3944207"/>
                  </a:cubicBezTo>
                  <a:cubicBezTo>
                    <a:pt x="116586" y="4002596"/>
                    <a:pt x="58293" y="4060698"/>
                    <a:pt x="0" y="4118991"/>
                  </a:cubicBezTo>
                </a:path>
              </a:pathLst>
            </a:custGeom>
            <a:noFill/>
            <a:ln w="9525" cap="rnd">
              <a:solidFill>
                <a:schemeClr val="accent2">
                  <a:alpha val="50000"/>
                </a:schemeClr>
              </a:solidFill>
              <a:prstDash val="lgDash"/>
              <a:round/>
            </a:ln>
          </p:spPr>
          <p:txBody>
            <a:bodyPr rtlCol="0" anchor="ctr"/>
            <a:lstStyle/>
            <a:p>
              <a:endParaRPr lang="en-US"/>
            </a:p>
          </p:txBody>
        </p:sp>
        <p:sp>
          <p:nvSpPr>
            <p:cNvPr id="172" name="Freeform: Shape 147">
              <a:extLst>
                <a:ext uri="{FF2B5EF4-FFF2-40B4-BE49-F238E27FC236}">
                  <a16:creationId xmlns:a16="http://schemas.microsoft.com/office/drawing/2014/main" id="{A10932A3-4E58-4C01-9A56-C81D17B109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49" y="15178"/>
              <a:ext cx="1368431" cy="2644975"/>
            </a:xfrm>
            <a:custGeom>
              <a:avLst/>
              <a:gdLst>
                <a:gd name="connsiteX0" fmla="*/ 0 w 2059193"/>
                <a:gd name="connsiteY0" fmla="*/ 3980116 h 3980116"/>
                <a:gd name="connsiteX1" fmla="*/ 471583 w 2059193"/>
                <a:gd name="connsiteY1" fmla="*/ 3515678 h 3980116"/>
                <a:gd name="connsiteX2" fmla="*/ 758666 w 2059193"/>
                <a:gd name="connsiteY2" fmla="*/ 3163824 h 3980116"/>
                <a:gd name="connsiteX3" fmla="*/ 940499 w 2059193"/>
                <a:gd name="connsiteY3" fmla="*/ 2780824 h 3980116"/>
                <a:gd name="connsiteX4" fmla="*/ 1055370 w 2059193"/>
                <a:gd name="connsiteY4" fmla="*/ 2242185 h 3980116"/>
                <a:gd name="connsiteX5" fmla="*/ 1136714 w 2059193"/>
                <a:gd name="connsiteY5" fmla="*/ 1878330 h 3980116"/>
                <a:gd name="connsiteX6" fmla="*/ 1246727 w 2059193"/>
                <a:gd name="connsiteY6" fmla="*/ 1562386 h 3980116"/>
                <a:gd name="connsiteX7" fmla="*/ 1378363 w 2059193"/>
                <a:gd name="connsiteY7" fmla="*/ 1430750 h 3980116"/>
                <a:gd name="connsiteX8" fmla="*/ 1691831 w 2059193"/>
                <a:gd name="connsiteY8" fmla="*/ 1394841 h 3980116"/>
                <a:gd name="connsiteX9" fmla="*/ 1914335 w 2059193"/>
                <a:gd name="connsiteY9" fmla="*/ 1323023 h 3980116"/>
                <a:gd name="connsiteX10" fmla="*/ 2055495 w 2059193"/>
                <a:gd name="connsiteY10" fmla="*/ 1098042 h 3980116"/>
                <a:gd name="connsiteX11" fmla="*/ 2033969 w 2059193"/>
                <a:gd name="connsiteY11" fmla="*/ 930497 h 3980116"/>
                <a:gd name="connsiteX12" fmla="*/ 1885664 w 2059193"/>
                <a:gd name="connsiteY12" fmla="*/ 760571 h 3980116"/>
                <a:gd name="connsiteX13" fmla="*/ 1636871 w 2059193"/>
                <a:gd name="connsiteY13" fmla="*/ 612172 h 3980116"/>
                <a:gd name="connsiteX14" fmla="*/ 1335405 w 2059193"/>
                <a:gd name="connsiteY14" fmla="*/ 459010 h 3980116"/>
                <a:gd name="connsiteX15" fmla="*/ 1234916 w 2059193"/>
                <a:gd name="connsiteY15" fmla="*/ 269939 h 3980116"/>
                <a:gd name="connsiteX16" fmla="*/ 1386935 w 2059193"/>
                <a:gd name="connsiteY16" fmla="*/ 0 h 39801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059193" h="3980116">
                  <a:moveTo>
                    <a:pt x="0" y="3980116"/>
                  </a:moveTo>
                  <a:cubicBezTo>
                    <a:pt x="91345" y="3889534"/>
                    <a:pt x="382715" y="3608737"/>
                    <a:pt x="471583" y="3515678"/>
                  </a:cubicBezTo>
                  <a:cubicBezTo>
                    <a:pt x="576358" y="3405949"/>
                    <a:pt x="675989" y="3290983"/>
                    <a:pt x="758666" y="3163824"/>
                  </a:cubicBezTo>
                  <a:cubicBezTo>
                    <a:pt x="836105" y="3044857"/>
                    <a:pt x="897445" y="2916079"/>
                    <a:pt x="940499" y="2780824"/>
                  </a:cubicBezTo>
                  <a:cubicBezTo>
                    <a:pt x="996315" y="2605754"/>
                    <a:pt x="1020985" y="2422874"/>
                    <a:pt x="1055370" y="2242185"/>
                  </a:cubicBezTo>
                  <a:cubicBezTo>
                    <a:pt x="1078611" y="2120075"/>
                    <a:pt x="1107472" y="1999107"/>
                    <a:pt x="1136714" y="1878330"/>
                  </a:cubicBezTo>
                  <a:cubicBezTo>
                    <a:pt x="1163098" y="1769174"/>
                    <a:pt x="1189482" y="1658588"/>
                    <a:pt x="1246727" y="1562386"/>
                  </a:cubicBezTo>
                  <a:cubicBezTo>
                    <a:pt x="1279208" y="1507808"/>
                    <a:pt x="1321689" y="1459039"/>
                    <a:pt x="1378363" y="1430750"/>
                  </a:cubicBezTo>
                  <a:cubicBezTo>
                    <a:pt x="1473327" y="1383221"/>
                    <a:pt x="1584865" y="1402652"/>
                    <a:pt x="1691831" y="1394841"/>
                  </a:cubicBezTo>
                  <a:cubicBezTo>
                    <a:pt x="1771079" y="1389031"/>
                    <a:pt x="1849279" y="1368266"/>
                    <a:pt x="1914335" y="1323023"/>
                  </a:cubicBezTo>
                  <a:cubicBezTo>
                    <a:pt x="1989963" y="1270445"/>
                    <a:pt x="2041493" y="1189101"/>
                    <a:pt x="2055495" y="1098042"/>
                  </a:cubicBezTo>
                  <a:cubicBezTo>
                    <a:pt x="2064258" y="1041178"/>
                    <a:pt x="2057591" y="982980"/>
                    <a:pt x="2033969" y="930497"/>
                  </a:cubicBezTo>
                  <a:cubicBezTo>
                    <a:pt x="2002727" y="861060"/>
                    <a:pt x="1945958" y="807625"/>
                    <a:pt x="1885664" y="760571"/>
                  </a:cubicBezTo>
                  <a:cubicBezTo>
                    <a:pt x="1809179" y="700945"/>
                    <a:pt x="1725549" y="651415"/>
                    <a:pt x="1636871" y="612172"/>
                  </a:cubicBezTo>
                  <a:cubicBezTo>
                    <a:pt x="1532763" y="566071"/>
                    <a:pt x="1421606" y="532543"/>
                    <a:pt x="1335405" y="459010"/>
                  </a:cubicBezTo>
                  <a:cubicBezTo>
                    <a:pt x="1277969" y="409956"/>
                    <a:pt x="1232059" y="344615"/>
                    <a:pt x="1234916" y="269939"/>
                  </a:cubicBezTo>
                  <a:cubicBezTo>
                    <a:pt x="1237012" y="211741"/>
                    <a:pt x="1386935" y="0"/>
                    <a:pt x="1386935" y="0"/>
                  </a:cubicBezTo>
                </a:path>
              </a:pathLst>
            </a:custGeom>
            <a:noFill/>
            <a:ln w="9525" cap="rnd">
              <a:solidFill>
                <a:schemeClr val="accent2">
                  <a:alpha val="50000"/>
                </a:schemeClr>
              </a:solidFill>
              <a:prstDash val="lgDash"/>
              <a:round/>
            </a:ln>
          </p:spPr>
          <p:txBody>
            <a:bodyPr rtlCol="0" anchor="ctr"/>
            <a:lstStyle/>
            <a:p>
              <a:endParaRPr lang="en-US"/>
            </a:p>
          </p:txBody>
        </p:sp>
        <p:sp>
          <p:nvSpPr>
            <p:cNvPr id="173" name="Freeform: Shape 148">
              <a:extLst>
                <a:ext uri="{FF2B5EF4-FFF2-40B4-BE49-F238E27FC236}">
                  <a16:creationId xmlns:a16="http://schemas.microsoft.com/office/drawing/2014/main" id="{B85BB675-7BE0-4CA1-9AD5-ED4D025B23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8825" y="543780"/>
              <a:ext cx="494287" cy="1905590"/>
            </a:xfrm>
            <a:custGeom>
              <a:avLst/>
              <a:gdLst>
                <a:gd name="connsiteX0" fmla="*/ 11144 w 743796"/>
                <a:gd name="connsiteY0" fmla="*/ 0 h 2867501"/>
                <a:gd name="connsiteX1" fmla="*/ 353663 w 743796"/>
                <a:gd name="connsiteY1" fmla="*/ 55245 h 2867501"/>
                <a:gd name="connsiteX2" fmla="*/ 571405 w 743796"/>
                <a:gd name="connsiteY2" fmla="*/ 179737 h 2867501"/>
                <a:gd name="connsiteX3" fmla="*/ 688658 w 743796"/>
                <a:gd name="connsiteY3" fmla="*/ 368808 h 2867501"/>
                <a:gd name="connsiteX4" fmla="*/ 731711 w 743796"/>
                <a:gd name="connsiteY4" fmla="*/ 612934 h 2867501"/>
                <a:gd name="connsiteX5" fmla="*/ 725233 w 743796"/>
                <a:gd name="connsiteY5" fmla="*/ 995648 h 2867501"/>
                <a:gd name="connsiteX6" fmla="*/ 742855 w 743796"/>
                <a:gd name="connsiteY6" fmla="*/ 1499330 h 2867501"/>
                <a:gd name="connsiteX7" fmla="*/ 707898 w 743796"/>
                <a:gd name="connsiteY7" fmla="*/ 1793081 h 2867501"/>
                <a:gd name="connsiteX8" fmla="*/ 633222 w 743796"/>
                <a:gd name="connsiteY8" fmla="*/ 2073592 h 2867501"/>
                <a:gd name="connsiteX9" fmla="*/ 404527 w 743796"/>
                <a:gd name="connsiteY9" fmla="*/ 2472404 h 2867501"/>
                <a:gd name="connsiteX10" fmla="*/ 0 w 743796"/>
                <a:gd name="connsiteY10" fmla="*/ 2867501 h 2867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43796" h="2867501">
                  <a:moveTo>
                    <a:pt x="11144" y="0"/>
                  </a:moveTo>
                  <a:cubicBezTo>
                    <a:pt x="101060" y="2953"/>
                    <a:pt x="268796" y="25146"/>
                    <a:pt x="353663" y="55245"/>
                  </a:cubicBezTo>
                  <a:cubicBezTo>
                    <a:pt x="433483" y="83534"/>
                    <a:pt x="510635" y="120967"/>
                    <a:pt x="571405" y="179737"/>
                  </a:cubicBezTo>
                  <a:cubicBezTo>
                    <a:pt x="625412" y="231934"/>
                    <a:pt x="663607" y="297942"/>
                    <a:pt x="688658" y="368808"/>
                  </a:cubicBezTo>
                  <a:cubicBezTo>
                    <a:pt x="716375" y="447103"/>
                    <a:pt x="727996" y="529876"/>
                    <a:pt x="731711" y="612934"/>
                  </a:cubicBezTo>
                  <a:cubicBezTo>
                    <a:pt x="737426" y="740474"/>
                    <a:pt x="724948" y="867918"/>
                    <a:pt x="725233" y="995648"/>
                  </a:cubicBezTo>
                  <a:cubicBezTo>
                    <a:pt x="725710" y="1163765"/>
                    <a:pt x="748665" y="1331309"/>
                    <a:pt x="742855" y="1499330"/>
                  </a:cubicBezTo>
                  <a:cubicBezTo>
                    <a:pt x="739426" y="1598009"/>
                    <a:pt x="725996" y="1696022"/>
                    <a:pt x="707898" y="1793081"/>
                  </a:cubicBezTo>
                  <a:cubicBezTo>
                    <a:pt x="690086" y="1888426"/>
                    <a:pt x="666845" y="1982724"/>
                    <a:pt x="633222" y="2073592"/>
                  </a:cubicBezTo>
                  <a:cubicBezTo>
                    <a:pt x="579692" y="2218182"/>
                    <a:pt x="499682" y="2351056"/>
                    <a:pt x="404527" y="2472404"/>
                  </a:cubicBezTo>
                  <a:cubicBezTo>
                    <a:pt x="266033" y="2648902"/>
                    <a:pt x="179642" y="2732818"/>
                    <a:pt x="0" y="2867501"/>
                  </a:cubicBezTo>
                </a:path>
              </a:pathLst>
            </a:custGeom>
            <a:noFill/>
            <a:ln w="9525" cap="rnd">
              <a:solidFill>
                <a:schemeClr val="accent2">
                  <a:alpha val="50000"/>
                </a:schemeClr>
              </a:solidFill>
              <a:prstDash val="lgDash"/>
              <a:round/>
            </a:ln>
          </p:spPr>
          <p:txBody>
            <a:bodyPr rtlCol="0" anchor="ctr"/>
            <a:lstStyle/>
            <a:p>
              <a:endParaRPr lang="en-US"/>
            </a:p>
          </p:txBody>
        </p:sp>
        <p:sp>
          <p:nvSpPr>
            <p:cNvPr id="174" name="Freeform: Shape 149">
              <a:extLst>
                <a:ext uri="{FF2B5EF4-FFF2-40B4-BE49-F238E27FC236}">
                  <a16:creationId xmlns:a16="http://schemas.microsoft.com/office/drawing/2014/main" id="{1BF42C07-1CBF-40FB-9E81-0F5B3214910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49" y="672286"/>
              <a:ext cx="396930" cy="1690303"/>
            </a:xfrm>
            <a:custGeom>
              <a:avLst/>
              <a:gdLst>
                <a:gd name="connsiteX0" fmla="*/ 16478 w 597294"/>
                <a:gd name="connsiteY0" fmla="*/ 2079 h 2543540"/>
                <a:gd name="connsiteX1" fmla="*/ 299847 w 597294"/>
                <a:gd name="connsiteY1" fmla="*/ 53991 h 2543540"/>
                <a:gd name="connsiteX2" fmla="*/ 503206 w 597294"/>
                <a:gd name="connsiteY2" fmla="*/ 291354 h 2543540"/>
                <a:gd name="connsiteX3" fmla="*/ 525113 w 597294"/>
                <a:gd name="connsiteY3" fmla="*/ 724265 h 2543540"/>
                <a:gd name="connsiteX4" fmla="*/ 578930 w 597294"/>
                <a:gd name="connsiteY4" fmla="*/ 1117267 h 2543540"/>
                <a:gd name="connsiteX5" fmla="*/ 592931 w 597294"/>
                <a:gd name="connsiteY5" fmla="*/ 1476359 h 2543540"/>
                <a:gd name="connsiteX6" fmla="*/ 503206 w 597294"/>
                <a:gd name="connsiteY6" fmla="*/ 1859359 h 2543540"/>
                <a:gd name="connsiteX7" fmla="*/ 291846 w 597294"/>
                <a:gd name="connsiteY7" fmla="*/ 2250361 h 2543540"/>
                <a:gd name="connsiteX8" fmla="*/ 0 w 597294"/>
                <a:gd name="connsiteY8" fmla="*/ 2543540 h 2543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7294" h="2543540">
                  <a:moveTo>
                    <a:pt x="16478" y="2079"/>
                  </a:moveTo>
                  <a:cubicBezTo>
                    <a:pt x="101441" y="-6684"/>
                    <a:pt x="224885" y="12557"/>
                    <a:pt x="299847" y="53991"/>
                  </a:cubicBezTo>
                  <a:cubicBezTo>
                    <a:pt x="394240" y="106092"/>
                    <a:pt x="468440" y="189341"/>
                    <a:pt x="503206" y="291354"/>
                  </a:cubicBezTo>
                  <a:cubicBezTo>
                    <a:pt x="550069" y="429085"/>
                    <a:pt x="520827" y="577770"/>
                    <a:pt x="525113" y="724265"/>
                  </a:cubicBezTo>
                  <a:cubicBezTo>
                    <a:pt x="529019" y="856472"/>
                    <a:pt x="561118" y="986012"/>
                    <a:pt x="578930" y="1117267"/>
                  </a:cubicBezTo>
                  <a:cubicBezTo>
                    <a:pt x="595122" y="1236234"/>
                    <a:pt x="602742" y="1356630"/>
                    <a:pt x="592931" y="1476359"/>
                  </a:cubicBezTo>
                  <a:cubicBezTo>
                    <a:pt x="582073" y="1607709"/>
                    <a:pt x="549783" y="1736011"/>
                    <a:pt x="503206" y="1859359"/>
                  </a:cubicBezTo>
                  <a:cubicBezTo>
                    <a:pt x="450628" y="1998710"/>
                    <a:pt x="383857" y="2133298"/>
                    <a:pt x="291846" y="2250361"/>
                  </a:cubicBezTo>
                  <a:cubicBezTo>
                    <a:pt x="231553" y="2327132"/>
                    <a:pt x="73819" y="2479532"/>
                    <a:pt x="0" y="2543540"/>
                  </a:cubicBezTo>
                </a:path>
              </a:pathLst>
            </a:custGeom>
            <a:noFill/>
            <a:ln w="9525" cap="rnd">
              <a:solidFill>
                <a:schemeClr val="accent2">
                  <a:alpha val="50000"/>
                </a:schemeClr>
              </a:solidFill>
              <a:prstDash val="lgDash"/>
              <a:round/>
            </a:ln>
          </p:spPr>
          <p:txBody>
            <a:bodyPr rtlCol="0" anchor="ctr"/>
            <a:lstStyle/>
            <a:p>
              <a:endParaRPr lang="en-US"/>
            </a:p>
          </p:txBody>
        </p:sp>
        <p:sp>
          <p:nvSpPr>
            <p:cNvPr id="175" name="Freeform: Shape 150">
              <a:extLst>
                <a:ext uri="{FF2B5EF4-FFF2-40B4-BE49-F238E27FC236}">
                  <a16:creationId xmlns:a16="http://schemas.microsoft.com/office/drawing/2014/main" id="{4D2ED55B-6CCB-4D83-829D-7A094A260AC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3002" y="881264"/>
              <a:ext cx="258791" cy="1336561"/>
            </a:xfrm>
            <a:custGeom>
              <a:avLst/>
              <a:gdLst>
                <a:gd name="connsiteX0" fmla="*/ 0 w 389425"/>
                <a:gd name="connsiteY0" fmla="*/ 33 h 2011236"/>
                <a:gd name="connsiteX1" fmla="*/ 171260 w 389425"/>
                <a:gd name="connsiteY1" fmla="*/ 60326 h 2011236"/>
                <a:gd name="connsiteX2" fmla="*/ 211455 w 389425"/>
                <a:gd name="connsiteY2" fmla="*/ 221204 h 2011236"/>
                <a:gd name="connsiteX3" fmla="*/ 243078 w 389425"/>
                <a:gd name="connsiteY3" fmla="*/ 448089 h 2011236"/>
                <a:gd name="connsiteX4" fmla="*/ 346424 w 389425"/>
                <a:gd name="connsiteY4" fmla="*/ 789941 h 2011236"/>
                <a:gd name="connsiteX5" fmla="*/ 372237 w 389425"/>
                <a:gd name="connsiteY5" fmla="*/ 942151 h 2011236"/>
                <a:gd name="connsiteX6" fmla="*/ 386620 w 389425"/>
                <a:gd name="connsiteY6" fmla="*/ 1272478 h 2011236"/>
                <a:gd name="connsiteX7" fmla="*/ 280416 w 389425"/>
                <a:gd name="connsiteY7" fmla="*/ 1660241 h 2011236"/>
                <a:gd name="connsiteX8" fmla="*/ 151257 w 389425"/>
                <a:gd name="connsiteY8" fmla="*/ 1844073 h 2011236"/>
                <a:gd name="connsiteX9" fmla="*/ 1905 w 389425"/>
                <a:gd name="connsiteY9" fmla="*/ 2011237 h 2011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89425" h="2011236">
                  <a:moveTo>
                    <a:pt x="0" y="33"/>
                  </a:moveTo>
                  <a:cubicBezTo>
                    <a:pt x="57912" y="-824"/>
                    <a:pt x="136112" y="14892"/>
                    <a:pt x="171260" y="60326"/>
                  </a:cubicBezTo>
                  <a:cubicBezTo>
                    <a:pt x="205645" y="104903"/>
                    <a:pt x="207740" y="164244"/>
                    <a:pt x="211455" y="221204"/>
                  </a:cubicBezTo>
                  <a:cubicBezTo>
                    <a:pt x="216408" y="297594"/>
                    <a:pt x="225838" y="373604"/>
                    <a:pt x="243078" y="448089"/>
                  </a:cubicBezTo>
                  <a:cubicBezTo>
                    <a:pt x="269939" y="564199"/>
                    <a:pt x="319183" y="673927"/>
                    <a:pt x="346424" y="789941"/>
                  </a:cubicBezTo>
                  <a:cubicBezTo>
                    <a:pt x="358235" y="840043"/>
                    <a:pt x="365951" y="891097"/>
                    <a:pt x="372237" y="942151"/>
                  </a:cubicBezTo>
                  <a:cubicBezTo>
                    <a:pt x="385858" y="1051784"/>
                    <a:pt x="394049" y="1162274"/>
                    <a:pt x="386620" y="1272478"/>
                  </a:cubicBezTo>
                  <a:cubicBezTo>
                    <a:pt x="377476" y="1407828"/>
                    <a:pt x="344996" y="1541178"/>
                    <a:pt x="280416" y="1660241"/>
                  </a:cubicBezTo>
                  <a:cubicBezTo>
                    <a:pt x="244602" y="1726249"/>
                    <a:pt x="199358" y="1786352"/>
                    <a:pt x="151257" y="1844073"/>
                  </a:cubicBezTo>
                  <a:cubicBezTo>
                    <a:pt x="79534" y="1930084"/>
                    <a:pt x="89345" y="1941419"/>
                    <a:pt x="1905" y="2011237"/>
                  </a:cubicBezTo>
                </a:path>
              </a:pathLst>
            </a:custGeom>
            <a:noFill/>
            <a:ln w="9525" cap="rnd">
              <a:solidFill>
                <a:schemeClr val="accent2">
                  <a:alpha val="50000"/>
                </a:schemeClr>
              </a:solidFill>
              <a:prstDash val="lgDash"/>
              <a:round/>
            </a:ln>
          </p:spPr>
          <p:txBody>
            <a:bodyPr rtlCol="0" anchor="ctr"/>
            <a:lstStyle/>
            <a:p>
              <a:endParaRPr lang="en-US" dirty="0"/>
            </a:p>
          </p:txBody>
        </p:sp>
      </p:grpSp>
      <p:sp>
        <p:nvSpPr>
          <p:cNvPr id="2" name="Title 1">
            <a:extLst>
              <a:ext uri="{FF2B5EF4-FFF2-40B4-BE49-F238E27FC236}">
                <a16:creationId xmlns:a16="http://schemas.microsoft.com/office/drawing/2014/main" id="{F82208F0-0056-4D48-9D03-04486350707F}"/>
              </a:ext>
            </a:extLst>
          </p:cNvPr>
          <p:cNvSpPr>
            <a:spLocks noGrp="1"/>
          </p:cNvSpPr>
          <p:nvPr>
            <p:ph type="title"/>
          </p:nvPr>
        </p:nvSpPr>
        <p:spPr>
          <a:xfrm>
            <a:off x="1198182" y="559813"/>
            <a:ext cx="10246090" cy="1471193"/>
          </a:xfrm>
        </p:spPr>
        <p:txBody>
          <a:bodyPr>
            <a:normAutofit/>
          </a:bodyPr>
          <a:lstStyle/>
          <a:p>
            <a:r>
              <a:rPr lang="en-US" dirty="0"/>
              <a:t>Further Questions</a:t>
            </a:r>
          </a:p>
        </p:txBody>
      </p:sp>
      <p:pic>
        <p:nvPicPr>
          <p:cNvPr id="8" name="Graphic 7" descr="Badge Question Mark with solid fill">
            <a:extLst>
              <a:ext uri="{FF2B5EF4-FFF2-40B4-BE49-F238E27FC236}">
                <a16:creationId xmlns:a16="http://schemas.microsoft.com/office/drawing/2014/main" id="{8C1EBD64-765E-5949-AAFB-4B6C00221CA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777741" y="2304937"/>
            <a:ext cx="3808151" cy="3808151"/>
          </a:xfrm>
          <a:prstGeom prst="rect">
            <a:avLst/>
          </a:prstGeom>
        </p:spPr>
      </p:pic>
      <p:grpSp>
        <p:nvGrpSpPr>
          <p:cNvPr id="176" name="Bottom Right">
            <a:extLst>
              <a:ext uri="{FF2B5EF4-FFF2-40B4-BE49-F238E27FC236}">
                <a16:creationId xmlns:a16="http://schemas.microsoft.com/office/drawing/2014/main" id="{F8C79A14-3318-47D6-94E0-D72F5E6F5C0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980400" y="3276601"/>
            <a:ext cx="4211600" cy="3581399"/>
            <a:chOff x="7980400" y="3276601"/>
            <a:chExt cx="4211600" cy="3581399"/>
          </a:xfrm>
        </p:grpSpPr>
        <p:sp>
          <p:nvSpPr>
            <p:cNvPr id="177" name="Freeform: Shape 153">
              <a:extLst>
                <a:ext uri="{FF2B5EF4-FFF2-40B4-BE49-F238E27FC236}">
                  <a16:creationId xmlns:a16="http://schemas.microsoft.com/office/drawing/2014/main" id="{6011FF69-E5EB-4D05-9167-FE7DA4CF1D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439256" y="6178637"/>
              <a:ext cx="1482102" cy="679363"/>
            </a:xfrm>
            <a:custGeom>
              <a:avLst/>
              <a:gdLst>
                <a:gd name="connsiteX0" fmla="*/ 741051 w 1482102"/>
                <a:gd name="connsiteY0" fmla="*/ 0 h 679363"/>
                <a:gd name="connsiteX1" fmla="*/ 1473822 w 1482102"/>
                <a:gd name="connsiteY1" fmla="*/ 597226 h 679363"/>
                <a:gd name="connsiteX2" fmla="*/ 1482102 w 1482102"/>
                <a:gd name="connsiteY2" fmla="*/ 679363 h 679363"/>
                <a:gd name="connsiteX3" fmla="*/ 0 w 1482102"/>
                <a:gd name="connsiteY3" fmla="*/ 679363 h 679363"/>
                <a:gd name="connsiteX4" fmla="*/ 8280 w 1482102"/>
                <a:gd name="connsiteY4" fmla="*/ 597226 h 679363"/>
                <a:gd name="connsiteX5" fmla="*/ 741051 w 1482102"/>
                <a:gd name="connsiteY5" fmla="*/ 0 h 679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2102" h="679363">
                  <a:moveTo>
                    <a:pt x="741051" y="0"/>
                  </a:moveTo>
                  <a:cubicBezTo>
                    <a:pt x="1102506" y="0"/>
                    <a:pt x="1404077" y="256390"/>
                    <a:pt x="1473822" y="597226"/>
                  </a:cubicBezTo>
                  <a:lnTo>
                    <a:pt x="1482102" y="679363"/>
                  </a:lnTo>
                  <a:lnTo>
                    <a:pt x="0" y="679363"/>
                  </a:lnTo>
                  <a:lnTo>
                    <a:pt x="8280" y="597226"/>
                  </a:lnTo>
                  <a:cubicBezTo>
                    <a:pt x="78025" y="256390"/>
                    <a:pt x="379596" y="0"/>
                    <a:pt x="74105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tx1">
                    <a:lumMod val="65000"/>
                    <a:lumOff val="35000"/>
                  </a:schemeClr>
                </a:solidFill>
                <a:latin typeface="AvenirNext LT Pro Medium" panose="020B0504020202020204" pitchFamily="34" charset="0"/>
              </a:endParaRPr>
            </a:p>
          </p:txBody>
        </p:sp>
        <p:grpSp>
          <p:nvGrpSpPr>
            <p:cNvPr id="155" name="Graphic 157">
              <a:extLst>
                <a:ext uri="{FF2B5EF4-FFF2-40B4-BE49-F238E27FC236}">
                  <a16:creationId xmlns:a16="http://schemas.microsoft.com/office/drawing/2014/main" id="{9905169A-D272-4155-9E47-5703960833E3}"/>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8662740" y="3276601"/>
              <a:ext cx="3529260" cy="3581398"/>
              <a:chOff x="4114800" y="1423987"/>
              <a:chExt cx="3961542" cy="4007547"/>
            </a:xfrm>
            <a:noFill/>
          </p:grpSpPr>
          <p:sp>
            <p:nvSpPr>
              <p:cNvPr id="178" name="Freeform: Shape 156">
                <a:extLst>
                  <a:ext uri="{FF2B5EF4-FFF2-40B4-BE49-F238E27FC236}">
                    <a16:creationId xmlns:a16="http://schemas.microsoft.com/office/drawing/2014/main" id="{A1116A2A-960D-43CF-8696-9D4FD7BD6C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114800" y="1423987"/>
                <a:ext cx="3946874" cy="3989641"/>
              </a:xfrm>
              <a:custGeom>
                <a:avLst/>
                <a:gdLst>
                  <a:gd name="connsiteX0" fmla="*/ 0 w 3946874"/>
                  <a:gd name="connsiteY0" fmla="*/ 3989641 h 3989641"/>
                  <a:gd name="connsiteX1" fmla="*/ 79439 w 3946874"/>
                  <a:gd name="connsiteY1" fmla="*/ 3891153 h 3989641"/>
                  <a:gd name="connsiteX2" fmla="*/ 297371 w 3946874"/>
                  <a:gd name="connsiteY2" fmla="*/ 3626930 h 3989641"/>
                  <a:gd name="connsiteX3" fmla="*/ 454343 w 3946874"/>
                  <a:gd name="connsiteY3" fmla="*/ 3440335 h 3989641"/>
                  <a:gd name="connsiteX4" fmla="*/ 622363 w 3946874"/>
                  <a:gd name="connsiteY4" fmla="*/ 3290697 h 3989641"/>
                  <a:gd name="connsiteX5" fmla="*/ 927068 w 3946874"/>
                  <a:gd name="connsiteY5" fmla="*/ 3087434 h 3989641"/>
                  <a:gd name="connsiteX6" fmla="*/ 1176338 w 3946874"/>
                  <a:gd name="connsiteY6" fmla="*/ 2915603 h 3989641"/>
                  <a:gd name="connsiteX7" fmla="*/ 1394270 w 3946874"/>
                  <a:gd name="connsiteY7" fmla="*/ 2780729 h 3989641"/>
                  <a:gd name="connsiteX8" fmla="*/ 1601057 w 3946874"/>
                  <a:gd name="connsiteY8" fmla="*/ 2723483 h 3989641"/>
                  <a:gd name="connsiteX9" fmla="*/ 1756220 w 3946874"/>
                  <a:gd name="connsiteY9" fmla="*/ 2743772 h 3989641"/>
                  <a:gd name="connsiteX10" fmla="*/ 1889189 w 3946874"/>
                  <a:gd name="connsiteY10" fmla="*/ 2765965 h 3989641"/>
                  <a:gd name="connsiteX11" fmla="*/ 2007394 w 3946874"/>
                  <a:gd name="connsiteY11" fmla="*/ 2765965 h 3989641"/>
                  <a:gd name="connsiteX12" fmla="*/ 2184654 w 3946874"/>
                  <a:gd name="connsiteY12" fmla="*/ 2671763 h 3989641"/>
                  <a:gd name="connsiteX13" fmla="*/ 2372773 w 3946874"/>
                  <a:gd name="connsiteY13" fmla="*/ 2538984 h 3989641"/>
                  <a:gd name="connsiteX14" fmla="*/ 2439543 w 3946874"/>
                  <a:gd name="connsiteY14" fmla="*/ 2510504 h 3989641"/>
                  <a:gd name="connsiteX15" fmla="*/ 2650617 w 3946874"/>
                  <a:gd name="connsiteY15" fmla="*/ 2434781 h 3989641"/>
                  <a:gd name="connsiteX16" fmla="*/ 2785110 w 3946874"/>
                  <a:gd name="connsiteY16" fmla="*/ 2383060 h 3989641"/>
                  <a:gd name="connsiteX17" fmla="*/ 2897315 w 3946874"/>
                  <a:gd name="connsiteY17" fmla="*/ 2318861 h 3989641"/>
                  <a:gd name="connsiteX18" fmla="*/ 2997994 w 3946874"/>
                  <a:gd name="connsiteY18" fmla="*/ 2226183 h 3989641"/>
                  <a:gd name="connsiteX19" fmla="*/ 3061240 w 3946874"/>
                  <a:gd name="connsiteY19" fmla="*/ 2141506 h 3989641"/>
                  <a:gd name="connsiteX20" fmla="*/ 3152108 w 3946874"/>
                  <a:gd name="connsiteY20" fmla="*/ 2005203 h 3989641"/>
                  <a:gd name="connsiteX21" fmla="*/ 3274124 w 3946874"/>
                  <a:gd name="connsiteY21" fmla="*/ 1871567 h 3989641"/>
                  <a:gd name="connsiteX22" fmla="*/ 3388138 w 3946874"/>
                  <a:gd name="connsiteY22" fmla="*/ 1770888 h 3989641"/>
                  <a:gd name="connsiteX23" fmla="*/ 3466529 w 3946874"/>
                  <a:gd name="connsiteY23" fmla="*/ 1679162 h 3989641"/>
                  <a:gd name="connsiteX24" fmla="*/ 3538633 w 3946874"/>
                  <a:gd name="connsiteY24" fmla="*/ 1551718 h 3989641"/>
                  <a:gd name="connsiteX25" fmla="*/ 3588544 w 3946874"/>
                  <a:gd name="connsiteY25" fmla="*/ 1376172 h 3989641"/>
                  <a:gd name="connsiteX26" fmla="*/ 3597402 w 3946874"/>
                  <a:gd name="connsiteY26" fmla="*/ 1293305 h 3989641"/>
                  <a:gd name="connsiteX27" fmla="*/ 3721227 w 3946874"/>
                  <a:gd name="connsiteY27" fmla="*/ 880491 h 3989641"/>
                  <a:gd name="connsiteX28" fmla="*/ 3761137 w 3946874"/>
                  <a:gd name="connsiteY28" fmla="*/ 463677 h 3989641"/>
                  <a:gd name="connsiteX29" fmla="*/ 3946874 w 3946874"/>
                  <a:gd name="connsiteY29" fmla="*/ 0 h 3989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946874" h="3989641">
                    <a:moveTo>
                      <a:pt x="0" y="3989641"/>
                    </a:moveTo>
                    <a:cubicBezTo>
                      <a:pt x="19050" y="3957257"/>
                      <a:pt x="50959" y="3916013"/>
                      <a:pt x="79439" y="3891153"/>
                    </a:cubicBezTo>
                    <a:cubicBezTo>
                      <a:pt x="165544" y="3815906"/>
                      <a:pt x="227933" y="3717989"/>
                      <a:pt x="297371" y="3626930"/>
                    </a:cubicBezTo>
                    <a:cubicBezTo>
                      <a:pt x="346615" y="3562255"/>
                      <a:pt x="398050" y="3499009"/>
                      <a:pt x="454343" y="3440335"/>
                    </a:cubicBezTo>
                    <a:cubicBezTo>
                      <a:pt x="506349" y="3386042"/>
                      <a:pt x="562642" y="3336227"/>
                      <a:pt x="622363" y="3290697"/>
                    </a:cubicBezTo>
                    <a:cubicBezTo>
                      <a:pt x="719519" y="3216688"/>
                      <a:pt x="824960" y="3154585"/>
                      <a:pt x="927068" y="3087434"/>
                    </a:cubicBezTo>
                    <a:cubicBezTo>
                      <a:pt x="1011365" y="3031998"/>
                      <a:pt x="1093565" y="2973324"/>
                      <a:pt x="1176338" y="2915603"/>
                    </a:cubicBezTo>
                    <a:cubicBezTo>
                      <a:pt x="1246537" y="2866644"/>
                      <a:pt x="1317308" y="2818066"/>
                      <a:pt x="1394270" y="2780729"/>
                    </a:cubicBezTo>
                    <a:cubicBezTo>
                      <a:pt x="1459421" y="2749106"/>
                      <a:pt x="1528763" y="2724436"/>
                      <a:pt x="1601057" y="2723483"/>
                    </a:cubicBezTo>
                    <a:cubicBezTo>
                      <a:pt x="1653350" y="2722721"/>
                      <a:pt x="1704785" y="2733485"/>
                      <a:pt x="1756220" y="2743772"/>
                    </a:cubicBezTo>
                    <a:cubicBezTo>
                      <a:pt x="1800320" y="2752630"/>
                      <a:pt x="1844612" y="2760250"/>
                      <a:pt x="1889189" y="2765965"/>
                    </a:cubicBezTo>
                    <a:cubicBezTo>
                      <a:pt x="1928622" y="2771013"/>
                      <a:pt x="1968437" y="2773299"/>
                      <a:pt x="2007394" y="2765965"/>
                    </a:cubicBezTo>
                    <a:cubicBezTo>
                      <a:pt x="2073878" y="2753487"/>
                      <a:pt x="2130647" y="2712911"/>
                      <a:pt x="2184654" y="2671763"/>
                    </a:cubicBezTo>
                    <a:cubicBezTo>
                      <a:pt x="2245900" y="2625090"/>
                      <a:pt x="2304002" y="2573465"/>
                      <a:pt x="2372773" y="2538984"/>
                    </a:cubicBezTo>
                    <a:cubicBezTo>
                      <a:pt x="2394395" y="2528126"/>
                      <a:pt x="2416874" y="2518982"/>
                      <a:pt x="2439543" y="2510504"/>
                    </a:cubicBezTo>
                    <a:cubicBezTo>
                      <a:pt x="2509552" y="2484215"/>
                      <a:pt x="2580037" y="2459450"/>
                      <a:pt x="2650617" y="2434781"/>
                    </a:cubicBezTo>
                    <a:cubicBezTo>
                      <a:pt x="2695956" y="2418874"/>
                      <a:pt x="2741295" y="2402872"/>
                      <a:pt x="2785110" y="2383060"/>
                    </a:cubicBezTo>
                    <a:cubicBezTo>
                      <a:pt x="2824448" y="2365248"/>
                      <a:pt x="2862358" y="2344198"/>
                      <a:pt x="2897315" y="2318861"/>
                    </a:cubicBezTo>
                    <a:cubicBezTo>
                      <a:pt x="2934367" y="2292096"/>
                      <a:pt x="2968085" y="2260854"/>
                      <a:pt x="2997994" y="2226183"/>
                    </a:cubicBezTo>
                    <a:cubicBezTo>
                      <a:pt x="3020949" y="2199513"/>
                      <a:pt x="3041714" y="2170938"/>
                      <a:pt x="3061240" y="2141506"/>
                    </a:cubicBezTo>
                    <a:cubicBezTo>
                      <a:pt x="3091529" y="2095976"/>
                      <a:pt x="3119533" y="2049018"/>
                      <a:pt x="3152108" y="2005203"/>
                    </a:cubicBezTo>
                    <a:cubicBezTo>
                      <a:pt x="3188113" y="1956626"/>
                      <a:pt x="3229261" y="1912144"/>
                      <a:pt x="3274124" y="1871567"/>
                    </a:cubicBezTo>
                    <a:cubicBezTo>
                      <a:pt x="3311747" y="1837563"/>
                      <a:pt x="3351848" y="1806321"/>
                      <a:pt x="3388138" y="1770888"/>
                    </a:cubicBezTo>
                    <a:cubicBezTo>
                      <a:pt x="3416999" y="1742694"/>
                      <a:pt x="3443002" y="1711833"/>
                      <a:pt x="3466529" y="1679162"/>
                    </a:cubicBezTo>
                    <a:cubicBezTo>
                      <a:pt x="3495008" y="1639348"/>
                      <a:pt x="3519392" y="1596771"/>
                      <a:pt x="3538633" y="1551718"/>
                    </a:cubicBezTo>
                    <a:cubicBezTo>
                      <a:pt x="3562731" y="1495616"/>
                      <a:pt x="3578924" y="1436465"/>
                      <a:pt x="3588544" y="1376172"/>
                    </a:cubicBezTo>
                    <a:cubicBezTo>
                      <a:pt x="3592925" y="1348740"/>
                      <a:pt x="3595688" y="1321022"/>
                      <a:pt x="3597402" y="1293305"/>
                    </a:cubicBezTo>
                    <a:cubicBezTo>
                      <a:pt x="3605974" y="1155859"/>
                      <a:pt x="3717703" y="1018127"/>
                      <a:pt x="3721227" y="880491"/>
                    </a:cubicBezTo>
                    <a:cubicBezTo>
                      <a:pt x="3724751" y="740855"/>
                      <a:pt x="3743135" y="602171"/>
                      <a:pt x="3761137" y="463677"/>
                    </a:cubicBezTo>
                    <a:cubicBezTo>
                      <a:pt x="3776186" y="347758"/>
                      <a:pt x="3934968" y="116205"/>
                      <a:pt x="3946874" y="0"/>
                    </a:cubicBezTo>
                  </a:path>
                </a:pathLst>
              </a:custGeom>
              <a:noFill/>
              <a:ln w="9525" cap="rnd">
                <a:solidFill>
                  <a:schemeClr val="accent2">
                    <a:alpha val="35000"/>
                  </a:schemeClr>
                </a:solidFill>
                <a:prstDash val="lgDash"/>
                <a:round/>
              </a:ln>
            </p:spPr>
            <p:txBody>
              <a:bodyPr rtlCol="0" anchor="ctr"/>
              <a:lstStyle/>
              <a:p>
                <a:endParaRPr lang="en-US"/>
              </a:p>
            </p:txBody>
          </p:sp>
          <p:sp>
            <p:nvSpPr>
              <p:cNvPr id="179" name="Freeform: Shape 157">
                <a:extLst>
                  <a:ext uri="{FF2B5EF4-FFF2-40B4-BE49-F238E27FC236}">
                    <a16:creationId xmlns:a16="http://schemas.microsoft.com/office/drawing/2014/main" id="{31F80BC2-A486-4B4F-917D-CE7920E0660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95978" y="2441733"/>
                <a:ext cx="3665410" cy="2985611"/>
              </a:xfrm>
              <a:custGeom>
                <a:avLst/>
                <a:gdLst>
                  <a:gd name="connsiteX0" fmla="*/ 0 w 3665410"/>
                  <a:gd name="connsiteY0" fmla="*/ 2985611 h 2985611"/>
                  <a:gd name="connsiteX1" fmla="*/ 166211 w 3665410"/>
                  <a:gd name="connsiteY1" fmla="*/ 2699766 h 2985611"/>
                  <a:gd name="connsiteX2" fmla="*/ 397002 w 3665410"/>
                  <a:gd name="connsiteY2" fmla="*/ 2414969 h 2985611"/>
                  <a:gd name="connsiteX3" fmla="*/ 620173 w 3665410"/>
                  <a:gd name="connsiteY3" fmla="*/ 2237899 h 2985611"/>
                  <a:gd name="connsiteX4" fmla="*/ 823341 w 3665410"/>
                  <a:gd name="connsiteY4" fmla="*/ 2085499 h 2985611"/>
                  <a:gd name="connsiteX5" fmla="*/ 1089565 w 3665410"/>
                  <a:gd name="connsiteY5" fmla="*/ 1911477 h 2985611"/>
                  <a:gd name="connsiteX6" fmla="*/ 1145000 w 3665410"/>
                  <a:gd name="connsiteY6" fmla="*/ 1886807 h 2985611"/>
                  <a:gd name="connsiteX7" fmla="*/ 1375791 w 3665410"/>
                  <a:gd name="connsiteY7" fmla="*/ 1842135 h 2985611"/>
                  <a:gd name="connsiteX8" fmla="*/ 1486567 w 3665410"/>
                  <a:gd name="connsiteY8" fmla="*/ 1857566 h 2985611"/>
                  <a:gd name="connsiteX9" fmla="*/ 1568101 w 3665410"/>
                  <a:gd name="connsiteY9" fmla="*/ 1871377 h 2985611"/>
                  <a:gd name="connsiteX10" fmla="*/ 1810607 w 3665410"/>
                  <a:gd name="connsiteY10" fmla="*/ 1871377 h 2985611"/>
                  <a:gd name="connsiteX11" fmla="*/ 1997964 w 3665410"/>
                  <a:gd name="connsiteY11" fmla="*/ 1790605 h 2985611"/>
                  <a:gd name="connsiteX12" fmla="*/ 2109883 w 3665410"/>
                  <a:gd name="connsiteY12" fmla="*/ 1702784 h 2985611"/>
                  <a:gd name="connsiteX13" fmla="*/ 2321433 w 3665410"/>
                  <a:gd name="connsiteY13" fmla="*/ 1552384 h 2985611"/>
                  <a:gd name="connsiteX14" fmla="*/ 2558891 w 3665410"/>
                  <a:gd name="connsiteY14" fmla="*/ 1453420 h 2985611"/>
                  <a:gd name="connsiteX15" fmla="*/ 2709767 w 3665410"/>
                  <a:gd name="connsiteY15" fmla="*/ 1377887 h 2985611"/>
                  <a:gd name="connsiteX16" fmla="*/ 2885408 w 3665410"/>
                  <a:gd name="connsiteY16" fmla="*/ 1237393 h 2985611"/>
                  <a:gd name="connsiteX17" fmla="*/ 3017711 w 3665410"/>
                  <a:gd name="connsiteY17" fmla="*/ 1072229 h 2985611"/>
                  <a:gd name="connsiteX18" fmla="*/ 3150680 w 3665410"/>
                  <a:gd name="connsiteY18" fmla="*/ 921830 h 2985611"/>
                  <a:gd name="connsiteX19" fmla="*/ 3255169 w 3665410"/>
                  <a:gd name="connsiteY19" fmla="*/ 801815 h 2985611"/>
                  <a:gd name="connsiteX20" fmla="*/ 3339275 w 3665410"/>
                  <a:gd name="connsiteY20" fmla="*/ 694182 h 2985611"/>
                  <a:gd name="connsiteX21" fmla="*/ 3409188 w 3665410"/>
                  <a:gd name="connsiteY21" fmla="*/ 546926 h 2985611"/>
                  <a:gd name="connsiteX22" fmla="*/ 3464243 w 3665410"/>
                  <a:gd name="connsiteY22" fmla="*/ 347663 h 2985611"/>
                  <a:gd name="connsiteX23" fmla="*/ 3665411 w 3665410"/>
                  <a:gd name="connsiteY23" fmla="*/ 0 h 2985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665410" h="2985611">
                    <a:moveTo>
                      <a:pt x="0" y="2985611"/>
                    </a:moveTo>
                    <a:cubicBezTo>
                      <a:pt x="0" y="2985611"/>
                      <a:pt x="86773" y="2802827"/>
                      <a:pt x="166211" y="2699766"/>
                    </a:cubicBezTo>
                    <a:cubicBezTo>
                      <a:pt x="240983" y="2602706"/>
                      <a:pt x="309182" y="2500122"/>
                      <a:pt x="397002" y="2414969"/>
                    </a:cubicBezTo>
                    <a:cubicBezTo>
                      <a:pt x="465296" y="2348865"/>
                      <a:pt x="543592" y="2294477"/>
                      <a:pt x="620173" y="2237899"/>
                    </a:cubicBezTo>
                    <a:cubicBezTo>
                      <a:pt x="688277" y="2187607"/>
                      <a:pt x="755333" y="2135886"/>
                      <a:pt x="823341" y="2085499"/>
                    </a:cubicBezTo>
                    <a:cubicBezTo>
                      <a:pt x="908685" y="2022253"/>
                      <a:pt x="994791" y="1959197"/>
                      <a:pt x="1089565" y="1911477"/>
                    </a:cubicBezTo>
                    <a:cubicBezTo>
                      <a:pt x="1107662" y="1902428"/>
                      <a:pt x="1126141" y="1894141"/>
                      <a:pt x="1145000" y="1886807"/>
                    </a:cubicBezTo>
                    <a:cubicBezTo>
                      <a:pt x="1218819" y="1858232"/>
                      <a:pt x="1296924" y="1838611"/>
                      <a:pt x="1375791" y="1842135"/>
                    </a:cubicBezTo>
                    <a:cubicBezTo>
                      <a:pt x="1413129" y="1843754"/>
                      <a:pt x="1449896" y="1850422"/>
                      <a:pt x="1486567" y="1857566"/>
                    </a:cubicBezTo>
                    <a:cubicBezTo>
                      <a:pt x="1513618" y="1862804"/>
                      <a:pt x="1540859" y="1867376"/>
                      <a:pt x="1568101" y="1871377"/>
                    </a:cubicBezTo>
                    <a:cubicBezTo>
                      <a:pt x="1648778" y="1883188"/>
                      <a:pt x="1730978" y="1887665"/>
                      <a:pt x="1810607" y="1871377"/>
                    </a:cubicBezTo>
                    <a:cubicBezTo>
                      <a:pt x="1877854" y="1857661"/>
                      <a:pt x="1941100" y="1829086"/>
                      <a:pt x="1997964" y="1790605"/>
                    </a:cubicBezTo>
                    <a:cubicBezTo>
                      <a:pt x="2037302" y="1764030"/>
                      <a:pt x="2073497" y="1733264"/>
                      <a:pt x="2109883" y="1702784"/>
                    </a:cubicBezTo>
                    <a:cubicBezTo>
                      <a:pt x="2176367" y="1647063"/>
                      <a:pt x="2244852" y="1593151"/>
                      <a:pt x="2321433" y="1552384"/>
                    </a:cubicBezTo>
                    <a:cubicBezTo>
                      <a:pt x="2397157" y="1512094"/>
                      <a:pt x="2479548" y="1486281"/>
                      <a:pt x="2558891" y="1453420"/>
                    </a:cubicBezTo>
                    <a:cubicBezTo>
                      <a:pt x="2610898" y="1431798"/>
                      <a:pt x="2661571" y="1407033"/>
                      <a:pt x="2709767" y="1377887"/>
                    </a:cubicBezTo>
                    <a:cubicBezTo>
                      <a:pt x="2774252" y="1338929"/>
                      <a:pt x="2834069" y="1292447"/>
                      <a:pt x="2885408" y="1237393"/>
                    </a:cubicBezTo>
                    <a:cubicBezTo>
                      <a:pt x="2933605" y="1185767"/>
                      <a:pt x="2973324" y="1127093"/>
                      <a:pt x="3017711" y="1072229"/>
                    </a:cubicBezTo>
                    <a:cubicBezTo>
                      <a:pt x="3059811" y="1020223"/>
                      <a:pt x="3105912" y="971645"/>
                      <a:pt x="3150680" y="921830"/>
                    </a:cubicBezTo>
                    <a:cubicBezTo>
                      <a:pt x="3186113" y="882396"/>
                      <a:pt x="3220593" y="842010"/>
                      <a:pt x="3255169" y="801815"/>
                    </a:cubicBezTo>
                    <a:cubicBezTo>
                      <a:pt x="3284887" y="767239"/>
                      <a:pt x="3314605" y="732473"/>
                      <a:pt x="3339275" y="694182"/>
                    </a:cubicBezTo>
                    <a:cubicBezTo>
                      <a:pt x="3368707" y="648367"/>
                      <a:pt x="3390138" y="597980"/>
                      <a:pt x="3409188" y="546926"/>
                    </a:cubicBezTo>
                    <a:cubicBezTo>
                      <a:pt x="3433382" y="482156"/>
                      <a:pt x="3453384" y="415861"/>
                      <a:pt x="3464243" y="347663"/>
                    </a:cubicBezTo>
                    <a:cubicBezTo>
                      <a:pt x="3476244" y="272224"/>
                      <a:pt x="3661696" y="76295"/>
                      <a:pt x="3665411" y="0"/>
                    </a:cubicBezTo>
                  </a:path>
                </a:pathLst>
              </a:custGeom>
              <a:noFill/>
              <a:ln w="9525" cap="rnd">
                <a:solidFill>
                  <a:schemeClr val="accent2">
                    <a:alpha val="35000"/>
                  </a:schemeClr>
                </a:solidFill>
                <a:prstDash val="lgDash"/>
                <a:round/>
              </a:ln>
            </p:spPr>
            <p:txBody>
              <a:bodyPr rtlCol="0" anchor="ctr"/>
              <a:lstStyle/>
              <a:p>
                <a:endParaRPr lang="en-US"/>
              </a:p>
            </p:txBody>
          </p:sp>
          <p:sp>
            <p:nvSpPr>
              <p:cNvPr id="180" name="Freeform: Shape 158">
                <a:extLst>
                  <a:ext uri="{FF2B5EF4-FFF2-40B4-BE49-F238E27FC236}">
                    <a16:creationId xmlns:a16="http://schemas.microsoft.com/office/drawing/2014/main" id="{898188E1-7424-46DB-AEAE-8392162B754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790402" y="5229700"/>
                <a:ext cx="285940" cy="199072"/>
              </a:xfrm>
              <a:custGeom>
                <a:avLst/>
                <a:gdLst>
                  <a:gd name="connsiteX0" fmla="*/ 0 w 285940"/>
                  <a:gd name="connsiteY0" fmla="*/ 199073 h 199072"/>
                  <a:gd name="connsiteX1" fmla="*/ 285940 w 285940"/>
                  <a:gd name="connsiteY1" fmla="*/ 0 h 199072"/>
                </a:gdLst>
                <a:ahLst/>
                <a:cxnLst>
                  <a:cxn ang="0">
                    <a:pos x="connsiteX0" y="connsiteY0"/>
                  </a:cxn>
                  <a:cxn ang="0">
                    <a:pos x="connsiteX1" y="connsiteY1"/>
                  </a:cxn>
                </a:cxnLst>
                <a:rect l="l" t="t" r="r" b="b"/>
                <a:pathLst>
                  <a:path w="285940" h="199072">
                    <a:moveTo>
                      <a:pt x="0" y="199073"/>
                    </a:moveTo>
                    <a:cubicBezTo>
                      <a:pt x="0" y="199073"/>
                      <a:pt x="242125" y="39243"/>
                      <a:pt x="285940" y="0"/>
                    </a:cubicBezTo>
                  </a:path>
                </a:pathLst>
              </a:custGeom>
              <a:noFill/>
              <a:ln w="9525" cap="rnd">
                <a:solidFill>
                  <a:schemeClr val="accent2">
                    <a:alpha val="35000"/>
                  </a:schemeClr>
                </a:solidFill>
                <a:prstDash val="lgDash"/>
                <a:round/>
              </a:ln>
            </p:spPr>
            <p:txBody>
              <a:bodyPr rtlCol="0" anchor="ctr"/>
              <a:lstStyle/>
              <a:p>
                <a:endParaRPr lang="en-US"/>
              </a:p>
            </p:txBody>
          </p:sp>
          <p:sp>
            <p:nvSpPr>
              <p:cNvPr id="181" name="Freeform: Shape 159">
                <a:extLst>
                  <a:ext uri="{FF2B5EF4-FFF2-40B4-BE49-F238E27FC236}">
                    <a16:creationId xmlns:a16="http://schemas.microsoft.com/office/drawing/2014/main" id="{64B6B101-6F39-41E0-99FA-32DDD9AFD89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393114" y="5049773"/>
                <a:ext cx="655796" cy="381190"/>
              </a:xfrm>
              <a:custGeom>
                <a:avLst/>
                <a:gdLst>
                  <a:gd name="connsiteX0" fmla="*/ 0 w 655796"/>
                  <a:gd name="connsiteY0" fmla="*/ 381190 h 381190"/>
                  <a:gd name="connsiteX1" fmla="*/ 655796 w 655796"/>
                  <a:gd name="connsiteY1" fmla="*/ 0 h 381190"/>
                </a:gdLst>
                <a:ahLst/>
                <a:cxnLst>
                  <a:cxn ang="0">
                    <a:pos x="connsiteX0" y="connsiteY0"/>
                  </a:cxn>
                  <a:cxn ang="0">
                    <a:pos x="connsiteX1" y="connsiteY1"/>
                  </a:cxn>
                </a:cxnLst>
                <a:rect l="l" t="t" r="r" b="b"/>
                <a:pathLst>
                  <a:path w="655796" h="381190">
                    <a:moveTo>
                      <a:pt x="0" y="381190"/>
                    </a:moveTo>
                    <a:cubicBezTo>
                      <a:pt x="0" y="381190"/>
                      <a:pt x="461105" y="172117"/>
                      <a:pt x="655796" y="0"/>
                    </a:cubicBezTo>
                  </a:path>
                </a:pathLst>
              </a:custGeom>
              <a:noFill/>
              <a:ln w="9525" cap="rnd">
                <a:solidFill>
                  <a:schemeClr val="accent2">
                    <a:alpha val="35000"/>
                  </a:schemeClr>
                </a:solidFill>
                <a:prstDash val="lgDash"/>
                <a:round/>
              </a:ln>
            </p:spPr>
            <p:txBody>
              <a:bodyPr rtlCol="0" anchor="ctr"/>
              <a:lstStyle/>
              <a:p>
                <a:endParaRPr lang="en-US"/>
              </a:p>
            </p:txBody>
          </p:sp>
          <p:sp>
            <p:nvSpPr>
              <p:cNvPr id="182" name="Freeform: Shape 160">
                <a:extLst>
                  <a:ext uri="{FF2B5EF4-FFF2-40B4-BE49-F238E27FC236}">
                    <a16:creationId xmlns:a16="http://schemas.microsoft.com/office/drawing/2014/main" id="{55DA8B34-60DC-484F-A43B-470626EB66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154072" y="3867816"/>
                <a:ext cx="2907315" cy="1544764"/>
              </a:xfrm>
              <a:custGeom>
                <a:avLst/>
                <a:gdLst>
                  <a:gd name="connsiteX0" fmla="*/ 0 w 2907315"/>
                  <a:gd name="connsiteY0" fmla="*/ 1544764 h 1544764"/>
                  <a:gd name="connsiteX1" fmla="*/ 201644 w 2907315"/>
                  <a:gd name="connsiteY1" fmla="*/ 1352550 h 1544764"/>
                  <a:gd name="connsiteX2" fmla="*/ 423196 w 2907315"/>
                  <a:gd name="connsiteY2" fmla="*/ 1196054 h 1544764"/>
                  <a:gd name="connsiteX3" fmla="*/ 782193 w 2907315"/>
                  <a:gd name="connsiteY3" fmla="*/ 1099947 h 1544764"/>
                  <a:gd name="connsiteX4" fmla="*/ 1052513 w 2907315"/>
                  <a:gd name="connsiteY4" fmla="*/ 1042321 h 1544764"/>
                  <a:gd name="connsiteX5" fmla="*/ 1311783 w 2907315"/>
                  <a:gd name="connsiteY5" fmla="*/ 1056037 h 1544764"/>
                  <a:gd name="connsiteX6" fmla="*/ 1484662 w 2907315"/>
                  <a:gd name="connsiteY6" fmla="*/ 1083469 h 1544764"/>
                  <a:gd name="connsiteX7" fmla="*/ 1788224 w 2907315"/>
                  <a:gd name="connsiteY7" fmla="*/ 1023080 h 1544764"/>
                  <a:gd name="connsiteX8" fmla="*/ 2269045 w 2907315"/>
                  <a:gd name="connsiteY8" fmla="*/ 734758 h 1544764"/>
                  <a:gd name="connsiteX9" fmla="*/ 2534984 w 2907315"/>
                  <a:gd name="connsiteY9" fmla="*/ 572738 h 1544764"/>
                  <a:gd name="connsiteX10" fmla="*/ 2907316 w 2907315"/>
                  <a:gd name="connsiteY10" fmla="*/ 0 h 15447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907315" h="1544764">
                    <a:moveTo>
                      <a:pt x="0" y="1544764"/>
                    </a:moveTo>
                    <a:cubicBezTo>
                      <a:pt x="0" y="1544764"/>
                      <a:pt x="98012" y="1443990"/>
                      <a:pt x="201644" y="1352550"/>
                    </a:cubicBezTo>
                    <a:cubicBezTo>
                      <a:pt x="271272" y="1291209"/>
                      <a:pt x="343662" y="1234249"/>
                      <a:pt x="423196" y="1196054"/>
                    </a:cubicBezTo>
                    <a:cubicBezTo>
                      <a:pt x="537591" y="1141095"/>
                      <a:pt x="661226" y="1127189"/>
                      <a:pt x="782193" y="1099947"/>
                    </a:cubicBezTo>
                    <a:cubicBezTo>
                      <a:pt x="872300" y="1079659"/>
                      <a:pt x="961358" y="1051370"/>
                      <a:pt x="1052513" y="1042321"/>
                    </a:cubicBezTo>
                    <a:cubicBezTo>
                      <a:pt x="1139000" y="1033653"/>
                      <a:pt x="1225868" y="1040321"/>
                      <a:pt x="1311783" y="1056037"/>
                    </a:cubicBezTo>
                    <a:cubicBezTo>
                      <a:pt x="1369314" y="1066609"/>
                      <a:pt x="1426559" y="1079373"/>
                      <a:pt x="1484662" y="1083469"/>
                    </a:cubicBezTo>
                    <a:cubicBezTo>
                      <a:pt x="1587913" y="1090803"/>
                      <a:pt x="1690402" y="1064800"/>
                      <a:pt x="1788224" y="1023080"/>
                    </a:cubicBezTo>
                    <a:cubicBezTo>
                      <a:pt x="1956721" y="951262"/>
                      <a:pt x="2106549" y="825722"/>
                      <a:pt x="2269045" y="734758"/>
                    </a:cubicBezTo>
                    <a:cubicBezTo>
                      <a:pt x="2359438" y="684181"/>
                      <a:pt x="2452497" y="640556"/>
                      <a:pt x="2534984" y="572738"/>
                    </a:cubicBezTo>
                    <a:cubicBezTo>
                      <a:pt x="2673001" y="459391"/>
                      <a:pt x="2847023" y="191453"/>
                      <a:pt x="2907316" y="0"/>
                    </a:cubicBezTo>
                  </a:path>
                </a:pathLst>
              </a:custGeom>
              <a:noFill/>
              <a:ln w="9525" cap="rnd">
                <a:solidFill>
                  <a:schemeClr val="accent2">
                    <a:alpha val="35000"/>
                  </a:schemeClr>
                </a:solidFill>
                <a:prstDash val="lgDash"/>
                <a:round/>
              </a:ln>
            </p:spPr>
            <p:txBody>
              <a:bodyPr rtlCol="0" anchor="ctr"/>
              <a:lstStyle/>
              <a:p>
                <a:endParaRPr lang="en-US"/>
              </a:p>
            </p:txBody>
          </p:sp>
          <p:sp>
            <p:nvSpPr>
              <p:cNvPr id="183" name="Freeform: Shape 161">
                <a:extLst>
                  <a:ext uri="{FF2B5EF4-FFF2-40B4-BE49-F238E27FC236}">
                    <a16:creationId xmlns:a16="http://schemas.microsoft.com/office/drawing/2014/main" id="{F51478F3-89B4-4150-9B1C-EDC4B61E27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07946" y="3479100"/>
                <a:ext cx="3168300" cy="1952434"/>
              </a:xfrm>
              <a:custGeom>
                <a:avLst/>
                <a:gdLst>
                  <a:gd name="connsiteX0" fmla="*/ 0 w 3168300"/>
                  <a:gd name="connsiteY0" fmla="*/ 1952435 h 1952434"/>
                  <a:gd name="connsiteX1" fmla="*/ 202121 w 3168300"/>
                  <a:gd name="connsiteY1" fmla="*/ 1687068 h 1952434"/>
                  <a:gd name="connsiteX2" fmla="*/ 545116 w 3168300"/>
                  <a:gd name="connsiteY2" fmla="*/ 1450277 h 1952434"/>
                  <a:gd name="connsiteX3" fmla="*/ 906780 w 3168300"/>
                  <a:gd name="connsiteY3" fmla="*/ 1354455 h 1952434"/>
                  <a:gd name="connsiteX4" fmla="*/ 1332262 w 3168300"/>
                  <a:gd name="connsiteY4" fmla="*/ 1285304 h 1952434"/>
                  <a:gd name="connsiteX5" fmla="*/ 1691259 w 3168300"/>
                  <a:gd name="connsiteY5" fmla="*/ 1240060 h 1952434"/>
                  <a:gd name="connsiteX6" fmla="*/ 2010346 w 3168300"/>
                  <a:gd name="connsiteY6" fmla="*/ 1141667 h 1952434"/>
                  <a:gd name="connsiteX7" fmla="*/ 2393252 w 3168300"/>
                  <a:gd name="connsiteY7" fmla="*/ 1027271 h 1952434"/>
                  <a:gd name="connsiteX8" fmla="*/ 2582037 w 3168300"/>
                  <a:gd name="connsiteY8" fmla="*/ 958120 h 1952434"/>
                  <a:gd name="connsiteX9" fmla="*/ 2760155 w 3168300"/>
                  <a:gd name="connsiteY9" fmla="*/ 827723 h 1952434"/>
                  <a:gd name="connsiteX10" fmla="*/ 2914364 w 3168300"/>
                  <a:gd name="connsiteY10" fmla="*/ 567023 h 1952434"/>
                  <a:gd name="connsiteX11" fmla="*/ 3168301 w 3168300"/>
                  <a:gd name="connsiteY11" fmla="*/ 0 h 19524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68300" h="1952434">
                    <a:moveTo>
                      <a:pt x="0" y="1952435"/>
                    </a:moveTo>
                    <a:cubicBezTo>
                      <a:pt x="0" y="1952435"/>
                      <a:pt x="91059" y="1796415"/>
                      <a:pt x="202121" y="1687068"/>
                    </a:cubicBezTo>
                    <a:cubicBezTo>
                      <a:pt x="301943" y="1588675"/>
                      <a:pt x="416528" y="1505617"/>
                      <a:pt x="545116" y="1450277"/>
                    </a:cubicBezTo>
                    <a:cubicBezTo>
                      <a:pt x="659987" y="1400747"/>
                      <a:pt x="783622" y="1377601"/>
                      <a:pt x="906780" y="1354455"/>
                    </a:cubicBezTo>
                    <a:cubicBezTo>
                      <a:pt x="1048036" y="1327976"/>
                      <a:pt x="1189482" y="1301972"/>
                      <a:pt x="1332262" y="1285304"/>
                    </a:cubicBezTo>
                    <a:cubicBezTo>
                      <a:pt x="1452182" y="1271302"/>
                      <a:pt x="1573340" y="1265873"/>
                      <a:pt x="1691259" y="1240060"/>
                    </a:cubicBezTo>
                    <a:cubicBezTo>
                      <a:pt x="1800035" y="1216247"/>
                      <a:pt x="1904619" y="1176718"/>
                      <a:pt x="2010346" y="1141667"/>
                    </a:cubicBezTo>
                    <a:cubicBezTo>
                      <a:pt x="2136743" y="1099661"/>
                      <a:pt x="2265902" y="1066229"/>
                      <a:pt x="2393252" y="1027271"/>
                    </a:cubicBezTo>
                    <a:cubicBezTo>
                      <a:pt x="2457450" y="1007650"/>
                      <a:pt x="2521744" y="987552"/>
                      <a:pt x="2582037" y="958120"/>
                    </a:cubicBezTo>
                    <a:cubicBezTo>
                      <a:pt x="2648807" y="925449"/>
                      <a:pt x="2710815" y="883349"/>
                      <a:pt x="2760155" y="827723"/>
                    </a:cubicBezTo>
                    <a:cubicBezTo>
                      <a:pt x="2827496" y="751904"/>
                      <a:pt x="2867978" y="657511"/>
                      <a:pt x="2914364" y="567023"/>
                    </a:cubicBezTo>
                    <a:cubicBezTo>
                      <a:pt x="2972753" y="453200"/>
                      <a:pt x="3119152" y="118015"/>
                      <a:pt x="3168301" y="0"/>
                    </a:cubicBezTo>
                  </a:path>
                </a:pathLst>
              </a:custGeom>
              <a:noFill/>
              <a:ln w="9525" cap="rnd">
                <a:solidFill>
                  <a:schemeClr val="accent2">
                    <a:alpha val="35000"/>
                  </a:schemeClr>
                </a:solidFill>
                <a:prstDash val="lgDash"/>
                <a:round/>
              </a:ln>
            </p:spPr>
            <p:txBody>
              <a:bodyPr rtlCol="0" anchor="ctr"/>
              <a:lstStyle/>
              <a:p>
                <a:endParaRPr lang="en-US"/>
              </a:p>
            </p:txBody>
          </p:sp>
          <p:sp>
            <p:nvSpPr>
              <p:cNvPr id="184" name="Freeform: Shape 162">
                <a:extLst>
                  <a:ext uri="{FF2B5EF4-FFF2-40B4-BE49-F238E27FC236}">
                    <a16:creationId xmlns:a16="http://schemas.microsoft.com/office/drawing/2014/main" id="{DC5B79A9-93A6-4C42-87F3-DC4DBA1522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04778" y="2976752"/>
                <a:ext cx="3356800" cy="2452020"/>
              </a:xfrm>
              <a:custGeom>
                <a:avLst/>
                <a:gdLst>
                  <a:gd name="connsiteX0" fmla="*/ 0 w 3356800"/>
                  <a:gd name="connsiteY0" fmla="*/ 2452021 h 2452020"/>
                  <a:gd name="connsiteX1" fmla="*/ 130874 w 3356800"/>
                  <a:gd name="connsiteY1" fmla="*/ 2247710 h 2452020"/>
                  <a:gd name="connsiteX2" fmla="*/ 437197 w 3356800"/>
                  <a:gd name="connsiteY2" fmla="*/ 1941195 h 2452020"/>
                  <a:gd name="connsiteX3" fmla="*/ 737140 w 3356800"/>
                  <a:gd name="connsiteY3" fmla="*/ 1736884 h 2452020"/>
                  <a:gd name="connsiteX4" fmla="*/ 1031843 w 3356800"/>
                  <a:gd name="connsiteY4" fmla="*/ 1685068 h 2452020"/>
                  <a:gd name="connsiteX5" fmla="*/ 1287304 w 3356800"/>
                  <a:gd name="connsiteY5" fmla="*/ 1655826 h 2452020"/>
                  <a:gd name="connsiteX6" fmla="*/ 1471994 w 3356800"/>
                  <a:gd name="connsiteY6" fmla="*/ 1634300 h 2452020"/>
                  <a:gd name="connsiteX7" fmla="*/ 1898237 w 3356800"/>
                  <a:gd name="connsiteY7" fmla="*/ 1512665 h 2452020"/>
                  <a:gd name="connsiteX8" fmla="*/ 2229136 w 3356800"/>
                  <a:gd name="connsiteY8" fmla="*/ 1355598 h 2452020"/>
                  <a:gd name="connsiteX9" fmla="*/ 2512314 w 3356800"/>
                  <a:gd name="connsiteY9" fmla="*/ 1238631 h 2452020"/>
                  <a:gd name="connsiteX10" fmla="*/ 2758535 w 3356800"/>
                  <a:gd name="connsiteY10" fmla="*/ 1096994 h 2452020"/>
                  <a:gd name="connsiteX11" fmla="*/ 2935510 w 3356800"/>
                  <a:gd name="connsiteY11" fmla="*/ 919925 h 2452020"/>
                  <a:gd name="connsiteX12" fmla="*/ 3081719 w 3356800"/>
                  <a:gd name="connsiteY12" fmla="*/ 687419 h 2452020"/>
                  <a:gd name="connsiteX13" fmla="*/ 3356800 w 3356800"/>
                  <a:gd name="connsiteY13" fmla="*/ 0 h 2452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356800" h="2452020">
                    <a:moveTo>
                      <a:pt x="0" y="2452021"/>
                    </a:moveTo>
                    <a:cubicBezTo>
                      <a:pt x="0" y="2452021"/>
                      <a:pt x="57150" y="2344198"/>
                      <a:pt x="130874" y="2247710"/>
                    </a:cubicBezTo>
                    <a:cubicBezTo>
                      <a:pt x="218694" y="2132648"/>
                      <a:pt x="328136" y="2036635"/>
                      <a:pt x="437197" y="1941195"/>
                    </a:cubicBezTo>
                    <a:cubicBezTo>
                      <a:pt x="529304" y="1860709"/>
                      <a:pt x="623030" y="1779556"/>
                      <a:pt x="737140" y="1736884"/>
                    </a:cubicBezTo>
                    <a:cubicBezTo>
                      <a:pt x="830866" y="1701736"/>
                      <a:pt x="932021" y="1695450"/>
                      <a:pt x="1031843" y="1685068"/>
                    </a:cubicBezTo>
                    <a:cubicBezTo>
                      <a:pt x="1117092" y="1676210"/>
                      <a:pt x="1202055" y="1665160"/>
                      <a:pt x="1287304" y="1655826"/>
                    </a:cubicBezTo>
                    <a:cubicBezTo>
                      <a:pt x="1348931" y="1649063"/>
                      <a:pt x="1410653" y="1643539"/>
                      <a:pt x="1471994" y="1634300"/>
                    </a:cubicBezTo>
                    <a:cubicBezTo>
                      <a:pt x="1618679" y="1612011"/>
                      <a:pt x="1761935" y="1571149"/>
                      <a:pt x="1898237" y="1512665"/>
                    </a:cubicBezTo>
                    <a:cubicBezTo>
                      <a:pt x="2010442" y="1464564"/>
                      <a:pt x="2117503" y="1405128"/>
                      <a:pt x="2229136" y="1355598"/>
                    </a:cubicBezTo>
                    <a:cubicBezTo>
                      <a:pt x="2322481" y="1314164"/>
                      <a:pt x="2418969" y="1280160"/>
                      <a:pt x="2512314" y="1238631"/>
                    </a:cubicBezTo>
                    <a:cubicBezTo>
                      <a:pt x="2599087" y="1199960"/>
                      <a:pt x="2683193" y="1154811"/>
                      <a:pt x="2758535" y="1096994"/>
                    </a:cubicBezTo>
                    <a:cubicBezTo>
                      <a:pt x="2825020" y="1046035"/>
                      <a:pt x="2883789" y="985837"/>
                      <a:pt x="2935510" y="919925"/>
                    </a:cubicBezTo>
                    <a:cubicBezTo>
                      <a:pt x="2992184" y="847725"/>
                      <a:pt x="3039904" y="769144"/>
                      <a:pt x="3081719" y="687419"/>
                    </a:cubicBezTo>
                    <a:cubicBezTo>
                      <a:pt x="3138297" y="576739"/>
                      <a:pt x="3314129" y="116776"/>
                      <a:pt x="3356800" y="0"/>
                    </a:cubicBezTo>
                  </a:path>
                </a:pathLst>
              </a:custGeom>
              <a:noFill/>
              <a:ln w="9525" cap="rnd">
                <a:solidFill>
                  <a:schemeClr val="accent2">
                    <a:alpha val="35000"/>
                  </a:schemeClr>
                </a:solidFill>
                <a:prstDash val="lgDash"/>
                <a:round/>
              </a:ln>
            </p:spPr>
            <p:txBody>
              <a:bodyPr rtlCol="0" anchor="ctr"/>
              <a:lstStyle/>
              <a:p>
                <a:endParaRPr lang="en-US"/>
              </a:p>
            </p:txBody>
          </p:sp>
        </p:grpSp>
        <p:sp>
          <p:nvSpPr>
            <p:cNvPr id="185" name="Freeform: Shape 155">
              <a:extLst>
                <a:ext uri="{FF2B5EF4-FFF2-40B4-BE49-F238E27FC236}">
                  <a16:creationId xmlns:a16="http://schemas.microsoft.com/office/drawing/2014/main" id="{34B5EEC1-94B8-4DD2-B1B7-F7FF109898A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80400" y="5197178"/>
              <a:ext cx="4211600" cy="1660822"/>
            </a:xfrm>
            <a:custGeom>
              <a:avLst/>
              <a:gdLst>
                <a:gd name="connsiteX0" fmla="*/ 4211600 w 4211600"/>
                <a:gd name="connsiteY0" fmla="*/ 0 h 1660822"/>
                <a:gd name="connsiteX1" fmla="*/ 4211600 w 4211600"/>
                <a:gd name="connsiteY1" fmla="*/ 58430 h 1660822"/>
                <a:gd name="connsiteX2" fmla="*/ 4136524 w 4211600"/>
                <a:gd name="connsiteY2" fmla="*/ 208808 h 1660822"/>
                <a:gd name="connsiteX3" fmla="*/ 3973354 w 4211600"/>
                <a:gd name="connsiteY3" fmla="*/ 437313 h 1660822"/>
                <a:gd name="connsiteX4" fmla="*/ 3884746 w 4211600"/>
                <a:gd name="connsiteY4" fmla="*/ 553613 h 1660822"/>
                <a:gd name="connsiteX5" fmla="*/ 3849435 w 4211600"/>
                <a:gd name="connsiteY5" fmla="*/ 603143 h 1660822"/>
                <a:gd name="connsiteX6" fmla="*/ 3661849 w 4211600"/>
                <a:gd name="connsiteY6" fmla="*/ 819075 h 1660822"/>
                <a:gd name="connsiteX7" fmla="*/ 3402589 w 4211600"/>
                <a:gd name="connsiteY7" fmla="*/ 952996 h 1660822"/>
                <a:gd name="connsiteX8" fmla="*/ 3130202 w 4211600"/>
                <a:gd name="connsiteY8" fmla="*/ 1023386 h 1660822"/>
                <a:gd name="connsiteX9" fmla="*/ 2914657 w 4211600"/>
                <a:gd name="connsiteY9" fmla="*/ 1068058 h 1660822"/>
                <a:gd name="connsiteX10" fmla="*/ 2582149 w 4211600"/>
                <a:gd name="connsiteY10" fmla="*/ 1138924 h 1660822"/>
                <a:gd name="connsiteX11" fmla="*/ 2483958 w 4211600"/>
                <a:gd name="connsiteY11" fmla="*/ 1162356 h 1660822"/>
                <a:gd name="connsiteX12" fmla="*/ 2123750 w 4211600"/>
                <a:gd name="connsiteY12" fmla="*/ 1238651 h 1660822"/>
                <a:gd name="connsiteX13" fmla="*/ 1761444 w 4211600"/>
                <a:gd name="connsiteY13" fmla="*/ 1273417 h 1660822"/>
                <a:gd name="connsiteX14" fmla="*/ 1608382 w 4211600"/>
                <a:gd name="connsiteY14" fmla="*/ 1284466 h 1660822"/>
                <a:gd name="connsiteX15" fmla="*/ 999942 w 4211600"/>
                <a:gd name="connsiteY15" fmla="*/ 1354284 h 1660822"/>
                <a:gd name="connsiteX16" fmla="*/ 484705 w 4211600"/>
                <a:gd name="connsiteY16" fmla="*/ 1450487 h 1660822"/>
                <a:gd name="connsiteX17" fmla="*/ 113310 w 4211600"/>
                <a:gd name="connsiteY17" fmla="*/ 1613700 h 1660822"/>
                <a:gd name="connsiteX18" fmla="*/ 39668 w 4211600"/>
                <a:gd name="connsiteY18" fmla="*/ 1660822 h 1660822"/>
                <a:gd name="connsiteX19" fmla="*/ 0 w 4211600"/>
                <a:gd name="connsiteY19" fmla="*/ 1660822 h 1660822"/>
                <a:gd name="connsiteX20" fmla="*/ 96701 w 4211600"/>
                <a:gd name="connsiteY20" fmla="*/ 1598934 h 1660822"/>
                <a:gd name="connsiteX21" fmla="*/ 474335 w 4211600"/>
                <a:gd name="connsiteY21" fmla="*/ 1433056 h 1660822"/>
                <a:gd name="connsiteX22" fmla="*/ 994299 w 4211600"/>
                <a:gd name="connsiteY22" fmla="*/ 1335806 h 1660822"/>
                <a:gd name="connsiteX23" fmla="*/ 1605231 w 4211600"/>
                <a:gd name="connsiteY23" fmla="*/ 1265702 h 1660822"/>
                <a:gd name="connsiteX24" fmla="*/ 1758819 w 4211600"/>
                <a:gd name="connsiteY24" fmla="*/ 1254558 h 1660822"/>
                <a:gd name="connsiteX25" fmla="*/ 2118106 w 4211600"/>
                <a:gd name="connsiteY25" fmla="*/ 1220077 h 1660822"/>
                <a:gd name="connsiteX26" fmla="*/ 2475557 w 4211600"/>
                <a:gd name="connsiteY26" fmla="*/ 1144353 h 1660822"/>
                <a:gd name="connsiteX27" fmla="*/ 2573878 w 4211600"/>
                <a:gd name="connsiteY27" fmla="*/ 1120827 h 1660822"/>
                <a:gd name="connsiteX28" fmla="*/ 2907437 w 4211600"/>
                <a:gd name="connsiteY28" fmla="*/ 1049675 h 1660822"/>
                <a:gd name="connsiteX29" fmla="*/ 3122589 w 4211600"/>
                <a:gd name="connsiteY29" fmla="*/ 1005098 h 1660822"/>
                <a:gd name="connsiteX30" fmla="*/ 3391169 w 4211600"/>
                <a:gd name="connsiteY30" fmla="*/ 935756 h 1660822"/>
                <a:gd name="connsiteX31" fmla="*/ 3642290 w 4211600"/>
                <a:gd name="connsiteY31" fmla="*/ 806216 h 1660822"/>
                <a:gd name="connsiteX32" fmla="*/ 3825937 w 4211600"/>
                <a:gd name="connsiteY32" fmla="*/ 594475 h 1660822"/>
                <a:gd name="connsiteX33" fmla="*/ 3861381 w 4211600"/>
                <a:gd name="connsiteY33" fmla="*/ 544755 h 1660822"/>
                <a:gd name="connsiteX34" fmla="*/ 3950381 w 4211600"/>
                <a:gd name="connsiteY34" fmla="*/ 427978 h 1660822"/>
                <a:gd name="connsiteX35" fmla="*/ 4112370 w 4211600"/>
                <a:gd name="connsiteY35" fmla="*/ 201378 h 1660822"/>
                <a:gd name="connsiteX36" fmla="*/ 4195989 w 4211600"/>
                <a:gd name="connsiteY36" fmla="*/ 33834 h 1660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4211600" h="1660822">
                  <a:moveTo>
                    <a:pt x="4211600" y="0"/>
                  </a:moveTo>
                  <a:lnTo>
                    <a:pt x="4211600" y="58430"/>
                  </a:lnTo>
                  <a:lnTo>
                    <a:pt x="4136524" y="208808"/>
                  </a:lnTo>
                  <a:cubicBezTo>
                    <a:pt x="4089791" y="287770"/>
                    <a:pt x="4030588" y="363780"/>
                    <a:pt x="3973354" y="437313"/>
                  </a:cubicBezTo>
                  <a:cubicBezTo>
                    <a:pt x="3943819" y="475222"/>
                    <a:pt x="3913231" y="514465"/>
                    <a:pt x="3884746" y="553613"/>
                  </a:cubicBezTo>
                  <a:cubicBezTo>
                    <a:pt x="3872801" y="569996"/>
                    <a:pt x="3861119" y="586569"/>
                    <a:pt x="3849435" y="603143"/>
                  </a:cubicBezTo>
                  <a:cubicBezTo>
                    <a:pt x="3796665" y="678009"/>
                    <a:pt x="3742187" y="755352"/>
                    <a:pt x="3661849" y="819075"/>
                  </a:cubicBezTo>
                  <a:cubicBezTo>
                    <a:pt x="3596214" y="871176"/>
                    <a:pt x="3509050" y="916230"/>
                    <a:pt x="3402589" y="952996"/>
                  </a:cubicBezTo>
                  <a:cubicBezTo>
                    <a:pt x="3312406" y="984048"/>
                    <a:pt x="3215660" y="1005003"/>
                    <a:pt x="3130202" y="1023386"/>
                  </a:cubicBezTo>
                  <a:cubicBezTo>
                    <a:pt x="3058529" y="1038816"/>
                    <a:pt x="2985412" y="1053675"/>
                    <a:pt x="2914657" y="1068058"/>
                  </a:cubicBezTo>
                  <a:cubicBezTo>
                    <a:pt x="2805176" y="1090251"/>
                    <a:pt x="2692021" y="1113207"/>
                    <a:pt x="2582149" y="1138924"/>
                  </a:cubicBezTo>
                  <a:cubicBezTo>
                    <a:pt x="2549330" y="1146639"/>
                    <a:pt x="2516644" y="1154450"/>
                    <a:pt x="2483958" y="1162356"/>
                  </a:cubicBezTo>
                  <a:cubicBezTo>
                    <a:pt x="2367257" y="1190550"/>
                    <a:pt x="2246621" y="1219601"/>
                    <a:pt x="2123750" y="1238651"/>
                  </a:cubicBezTo>
                  <a:cubicBezTo>
                    <a:pt x="2004294" y="1257129"/>
                    <a:pt x="1880769" y="1265416"/>
                    <a:pt x="1761444" y="1273417"/>
                  </a:cubicBezTo>
                  <a:cubicBezTo>
                    <a:pt x="1711167" y="1276751"/>
                    <a:pt x="1659184" y="1280275"/>
                    <a:pt x="1608382" y="1284466"/>
                  </a:cubicBezTo>
                  <a:cubicBezTo>
                    <a:pt x="1408589" y="1300944"/>
                    <a:pt x="1214570" y="1325805"/>
                    <a:pt x="999942" y="1354284"/>
                  </a:cubicBezTo>
                  <a:cubicBezTo>
                    <a:pt x="826403" y="1377240"/>
                    <a:pt x="647744" y="1400957"/>
                    <a:pt x="484705" y="1450487"/>
                  </a:cubicBezTo>
                  <a:cubicBezTo>
                    <a:pt x="355831" y="1489635"/>
                    <a:pt x="231387" y="1544374"/>
                    <a:pt x="113310" y="1613700"/>
                  </a:cubicBezTo>
                  <a:lnTo>
                    <a:pt x="39668" y="1660822"/>
                  </a:lnTo>
                  <a:lnTo>
                    <a:pt x="0" y="1660822"/>
                  </a:lnTo>
                  <a:lnTo>
                    <a:pt x="96701" y="1598934"/>
                  </a:lnTo>
                  <a:cubicBezTo>
                    <a:pt x="216635" y="1528533"/>
                    <a:pt x="343196" y="1472919"/>
                    <a:pt x="474335" y="1433056"/>
                  </a:cubicBezTo>
                  <a:cubicBezTo>
                    <a:pt x="639999" y="1382669"/>
                    <a:pt x="820102" y="1358856"/>
                    <a:pt x="994299" y="1335806"/>
                  </a:cubicBezTo>
                  <a:cubicBezTo>
                    <a:pt x="1210239" y="1307231"/>
                    <a:pt x="1404650" y="1282275"/>
                    <a:pt x="1605231" y="1265702"/>
                  </a:cubicBezTo>
                  <a:cubicBezTo>
                    <a:pt x="1656428" y="1261511"/>
                    <a:pt x="1708411" y="1257987"/>
                    <a:pt x="1758819" y="1254558"/>
                  </a:cubicBezTo>
                  <a:cubicBezTo>
                    <a:pt x="1877487" y="1246557"/>
                    <a:pt x="2000094" y="1238365"/>
                    <a:pt x="2118106" y="1220077"/>
                  </a:cubicBezTo>
                  <a:cubicBezTo>
                    <a:pt x="2239531" y="1201313"/>
                    <a:pt x="2359513" y="1172357"/>
                    <a:pt x="2475557" y="1144353"/>
                  </a:cubicBezTo>
                  <a:cubicBezTo>
                    <a:pt x="2508243" y="1136448"/>
                    <a:pt x="2541060" y="1128542"/>
                    <a:pt x="2573878" y="1120827"/>
                  </a:cubicBezTo>
                  <a:cubicBezTo>
                    <a:pt x="2684276" y="1094919"/>
                    <a:pt x="2797694" y="1071963"/>
                    <a:pt x="2907437" y="1049675"/>
                  </a:cubicBezTo>
                  <a:cubicBezTo>
                    <a:pt x="2978061" y="1035387"/>
                    <a:pt x="3051178" y="1020528"/>
                    <a:pt x="3122589" y="1005098"/>
                  </a:cubicBezTo>
                  <a:cubicBezTo>
                    <a:pt x="3206997" y="986810"/>
                    <a:pt x="3302823" y="966141"/>
                    <a:pt x="3391169" y="935756"/>
                  </a:cubicBezTo>
                  <a:cubicBezTo>
                    <a:pt x="3494479" y="900132"/>
                    <a:pt x="3578886" y="856508"/>
                    <a:pt x="3642290" y="806216"/>
                  </a:cubicBezTo>
                  <a:cubicBezTo>
                    <a:pt x="3720133" y="744303"/>
                    <a:pt x="3773953" y="668103"/>
                    <a:pt x="3825937" y="594475"/>
                  </a:cubicBezTo>
                  <a:cubicBezTo>
                    <a:pt x="3837621" y="577902"/>
                    <a:pt x="3849435" y="561233"/>
                    <a:pt x="3861381" y="544755"/>
                  </a:cubicBezTo>
                  <a:cubicBezTo>
                    <a:pt x="3889997" y="505416"/>
                    <a:pt x="3920715" y="465983"/>
                    <a:pt x="3950381" y="427978"/>
                  </a:cubicBezTo>
                  <a:cubicBezTo>
                    <a:pt x="4007353" y="354921"/>
                    <a:pt x="4066163" y="279388"/>
                    <a:pt x="4112370" y="201378"/>
                  </a:cubicBezTo>
                  <a:cubicBezTo>
                    <a:pt x="4144662" y="146800"/>
                    <a:pt x="4170785" y="89364"/>
                    <a:pt x="4195989" y="33834"/>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3" name="Content Placeholder 2">
            <a:extLst>
              <a:ext uri="{FF2B5EF4-FFF2-40B4-BE49-F238E27FC236}">
                <a16:creationId xmlns:a16="http://schemas.microsoft.com/office/drawing/2014/main" id="{F5576899-6934-DC4C-90A1-3327F980FF7D}"/>
              </a:ext>
            </a:extLst>
          </p:cNvPr>
          <p:cNvSpPr>
            <a:spLocks noGrp="1"/>
          </p:cNvSpPr>
          <p:nvPr>
            <p:ph idx="1"/>
          </p:nvPr>
        </p:nvSpPr>
        <p:spPr>
          <a:xfrm>
            <a:off x="6477002" y="2304938"/>
            <a:ext cx="4967269" cy="3808150"/>
          </a:xfrm>
        </p:spPr>
        <p:txBody>
          <a:bodyPr>
            <a:normAutofit lnSpcReduction="10000"/>
          </a:bodyPr>
          <a:lstStyle/>
          <a:p>
            <a:r>
              <a:rPr lang="en-US" sz="3200" dirty="0"/>
              <a:t>If you have any further questions or would like to discuss your child’s POP, please speak to your child’s class teacher as soon as you can.</a:t>
            </a:r>
          </a:p>
          <a:p>
            <a:endParaRPr lang="en-US" sz="1800" dirty="0"/>
          </a:p>
          <a:p>
            <a:pPr marL="0" indent="0">
              <a:buNone/>
            </a:pPr>
            <a:endParaRPr lang="en-US" sz="1800" dirty="0"/>
          </a:p>
        </p:txBody>
      </p:sp>
      <p:pic>
        <p:nvPicPr>
          <p:cNvPr id="9" name="Audio 8">
            <a:hlinkClick r:id="" action="ppaction://media"/>
            <a:extLst>
              <a:ext uri="{FF2B5EF4-FFF2-40B4-BE49-F238E27FC236}">
                <a16:creationId xmlns:a16="http://schemas.microsoft.com/office/drawing/2014/main" id="{703A62E6-28B8-DE4A-B888-58DFBA8F2877}"/>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63300" y="5829300"/>
            <a:ext cx="812800" cy="812800"/>
          </a:xfrm>
          <a:prstGeom prst="rect">
            <a:avLst/>
          </a:prstGeom>
        </p:spPr>
      </p:pic>
      <p:pic>
        <p:nvPicPr>
          <p:cNvPr id="123" name="Picture 122" descr="Text&#10;&#10;Description automatically generated with medium confidence">
            <a:extLst>
              <a:ext uri="{FF2B5EF4-FFF2-40B4-BE49-F238E27FC236}">
                <a16:creationId xmlns:a16="http://schemas.microsoft.com/office/drawing/2014/main" id="{9A91E739-51EA-6544-860F-D7A6C0EE62CD}"/>
              </a:ext>
            </a:extLst>
          </p:cNvPr>
          <p:cNvPicPr>
            <a:picLocks noChangeAspect="1"/>
          </p:cNvPicPr>
          <p:nvPr/>
        </p:nvPicPr>
        <p:blipFill>
          <a:blip r:embed="rId8"/>
          <a:stretch>
            <a:fillRect/>
          </a:stretch>
        </p:blipFill>
        <p:spPr>
          <a:xfrm>
            <a:off x="-8096" y="6274881"/>
            <a:ext cx="2561515" cy="617007"/>
          </a:xfrm>
          <a:prstGeom prst="rect">
            <a:avLst/>
          </a:prstGeom>
        </p:spPr>
      </p:pic>
    </p:spTree>
    <p:extLst>
      <p:ext uri="{BB962C8B-B14F-4D97-AF65-F5344CB8AC3E}">
        <p14:creationId xmlns:p14="http://schemas.microsoft.com/office/powerpoint/2010/main" val="3442546028"/>
      </p:ext>
    </p:extLst>
  </p:cSld>
  <p:clrMapOvr>
    <a:masterClrMapping/>
  </p:clrMapOvr>
  <mc:AlternateContent xmlns:mc="http://schemas.openxmlformats.org/markup-compatibility/2006">
    <mc:Choice xmlns:p14="http://schemas.microsoft.com/office/powerpoint/2010/main" Requires="p14">
      <p:transition spd="slow" p14:dur="2000" advTm="22791"/>
    </mc:Choice>
    <mc:Fallback>
      <p:transition spd="slow" advTm="2279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theme/theme1.xml><?xml version="1.0" encoding="utf-8"?>
<a:theme xmlns:a="http://schemas.openxmlformats.org/drawingml/2006/main" name="ExploreVTI">
  <a:themeElements>
    <a:clrScheme name="Custom 33">
      <a:dk1>
        <a:sysClr val="windowText" lastClr="000000"/>
      </a:dk1>
      <a:lt1>
        <a:sysClr val="window" lastClr="FFFFFF"/>
      </a:lt1>
      <a:dk2>
        <a:srgbClr val="201449"/>
      </a:dk2>
      <a:lt2>
        <a:srgbClr val="F3F0E9"/>
      </a:lt2>
      <a:accent1>
        <a:srgbClr val="E45221"/>
      </a:accent1>
      <a:accent2>
        <a:srgbClr val="4D4EE6"/>
      </a:accent2>
      <a:accent3>
        <a:srgbClr val="454B78"/>
      </a:accent3>
      <a:accent4>
        <a:srgbClr val="A3A3C1"/>
      </a:accent4>
      <a:accent5>
        <a:srgbClr val="7162FE"/>
      </a:accent5>
      <a:accent6>
        <a:srgbClr val="1EBE9B"/>
      </a:accent6>
      <a:hlink>
        <a:srgbClr val="F900A0"/>
      </a:hlink>
      <a:folHlink>
        <a:srgbClr val="954F72"/>
      </a:folHlink>
    </a:clrScheme>
    <a:fontScheme name="Custom 23">
      <a:majorFont>
        <a:latin typeface="Posterama"/>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ExploreVTI" id="{157DDAE2-BFCD-43FD-9602-E5EFEAD66DC3}" vid="{04B6EBF8-4645-4305-9753-050B4204785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2766</TotalTime>
  <Words>1599</Words>
  <Application>Microsoft Macintosh PowerPoint</Application>
  <PresentationFormat>Widescreen</PresentationFormat>
  <Paragraphs>83</Paragraphs>
  <Slides>11</Slides>
  <Notes>11</Notes>
  <HiddenSlides>0</HiddenSlides>
  <MMClips>11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Arial</vt:lpstr>
      <vt:lpstr>Avenir Next LT Pro</vt:lpstr>
      <vt:lpstr>AvenirNext LT Pro Medium</vt:lpstr>
      <vt:lpstr>Calibri</vt:lpstr>
      <vt:lpstr>Posterama</vt:lpstr>
      <vt:lpstr>ExploreVTI</vt:lpstr>
      <vt:lpstr>My child has a POP….  What is a POP?</vt:lpstr>
      <vt:lpstr>What does the SEN Code of Practice 2014 say about record keeping?</vt:lpstr>
      <vt:lpstr>We record this information in a POP</vt:lpstr>
      <vt:lpstr>Your child’s information on the POP</vt:lpstr>
      <vt:lpstr>What strengths and challenges your child has  </vt:lpstr>
      <vt:lpstr>Which professionals are involved with your child  </vt:lpstr>
      <vt:lpstr>What support your child receives that is in addition or different to their peers</vt:lpstr>
      <vt:lpstr>Quality First Teaching</vt:lpstr>
      <vt:lpstr>Targets</vt:lpstr>
      <vt:lpstr>Review</vt:lpstr>
      <vt:lpstr>Further 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Our recording of SEND in school What is a POP?</dc:title>
  <dc:creator>Claire Ashton</dc:creator>
  <cp:lastModifiedBy>Claire Ashton</cp:lastModifiedBy>
  <cp:revision>3</cp:revision>
  <dcterms:created xsi:type="dcterms:W3CDTF">2021-08-30T11:48:34Z</dcterms:created>
  <dcterms:modified xsi:type="dcterms:W3CDTF">2021-09-01T09:55:21Z</dcterms:modified>
</cp:coreProperties>
</file>