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57" r:id="rId3"/>
    <p:sldId id="258" r:id="rId4"/>
    <p:sldId id="265" r:id="rId5"/>
    <p:sldId id="271" r:id="rId6"/>
    <p:sldId id="273" r:id="rId7"/>
    <p:sldId id="270" r:id="rId8"/>
    <p:sldId id="272" r:id="rId9"/>
    <p:sldId id="269" r:id="rId10"/>
    <p:sldId id="274" r:id="rId11"/>
    <p:sldId id="267" r:id="rId1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50" autoAdjust="0"/>
    <p:restoredTop sz="94660"/>
  </p:normalViewPr>
  <p:slideViewPr>
    <p:cSldViewPr>
      <p:cViewPr varScale="1">
        <p:scale>
          <a:sx n="69" d="100"/>
          <a:sy n="69" d="100"/>
        </p:scale>
        <p:origin x="118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2F4D648-8F6A-4B02-B862-678C97CD4FA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674BD4E-B312-46EF-B20E-7AEAE04C1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27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18432" units="cm"/>
          <inkml:channel name="F" type="integer" max="4095" units="cm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369.89764" units="1/cm"/>
          <inkml:channelProperty channel="F" name="resolution" value="82.17941" units="1/cm"/>
          <inkml:channelProperty channel="T" name="resolution" value="1" units="1/dev"/>
        </inkml:channelProperties>
      </inkml:inkSource>
      <inkml:timestamp xml:id="ts0" timeString="2022-11-01T12:50:26.0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16496 8031 255 0,'-17'-47'0'0,"-2"0"0"0,1 4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1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99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262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004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331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45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214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035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61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413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438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0ABCD-2E26-435F-B739-F6BD0EEFAAD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8573B-C9DB-4F09-BED4-5E9F07405C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471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Student Council 2022/23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Alexa and Harry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55" y="188640"/>
            <a:ext cx="2282689" cy="211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0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Student Council Team </a:t>
            </a:r>
          </a:p>
          <a:p>
            <a:r>
              <a:rPr lang="en-GB" dirty="0" smtClean="0"/>
              <a:t>Our plan for the year</a:t>
            </a:r>
          </a:p>
          <a:p>
            <a:r>
              <a:rPr lang="en-GB" dirty="0" smtClean="0"/>
              <a:t>Disco</a:t>
            </a:r>
          </a:p>
          <a:p>
            <a:r>
              <a:rPr lang="en-GB" dirty="0" smtClean="0"/>
              <a:t>Harvest Appeal</a:t>
            </a:r>
          </a:p>
          <a:p>
            <a:r>
              <a:rPr lang="en-GB" dirty="0" smtClean="0"/>
              <a:t>Sponsored event</a:t>
            </a:r>
          </a:p>
          <a:p>
            <a:r>
              <a:rPr lang="en-GB" dirty="0" smtClean="0"/>
              <a:t> Ukraine Shoebox Appeal</a:t>
            </a:r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5919120" y="2841840"/>
              <a:ext cx="19800" cy="4968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5880" y="2838600"/>
                <a:ext cx="26280" cy="56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5389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Meet the Student Council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17638"/>
            <a:ext cx="6660232" cy="497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04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plan for the year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1916832"/>
            <a:ext cx="70567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Disco – Autumn</a:t>
            </a:r>
          </a:p>
          <a:p>
            <a:r>
              <a:rPr lang="en-GB" sz="3200" dirty="0" smtClean="0"/>
              <a:t>Harvest – Autumn Term</a:t>
            </a:r>
          </a:p>
          <a:p>
            <a:r>
              <a:rPr lang="en-GB" sz="3200" dirty="0" smtClean="0"/>
              <a:t>Parliament – Spring Term</a:t>
            </a:r>
          </a:p>
          <a:p>
            <a:r>
              <a:rPr lang="en-GB" sz="3200" dirty="0" smtClean="0"/>
              <a:t>Crazy hair day – Spring Term</a:t>
            </a:r>
            <a:endParaRPr lang="en-GB" sz="3200" dirty="0"/>
          </a:p>
          <a:p>
            <a:r>
              <a:rPr lang="en-GB" sz="3200" dirty="0" smtClean="0"/>
              <a:t>Sponsored colour run – Summer Term</a:t>
            </a:r>
          </a:p>
          <a:p>
            <a:r>
              <a:rPr lang="en-GB" sz="3200" dirty="0" smtClean="0"/>
              <a:t>Summer Fair – Summer Term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8218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£430 profit</a:t>
            </a:r>
          </a:p>
          <a:p>
            <a:r>
              <a:rPr lang="en-GB" dirty="0" smtClean="0"/>
              <a:t>Everyone had a great time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829" y="2996952"/>
            <a:ext cx="5289971" cy="289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7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Meeting the PTA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3900299" cy="291318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3800741" cy="2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1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SSMJ Food bank (Harvest appeal)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5696" y="1772816"/>
            <a:ext cx="5025089" cy="329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8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are fundraising for?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Working with the PTA we would like to fundraise for 15 </a:t>
            </a:r>
            <a:r>
              <a:rPr lang="en-GB" dirty="0" err="1" smtClean="0"/>
              <a:t>ipads</a:t>
            </a:r>
            <a:r>
              <a:rPr lang="en-GB" dirty="0" smtClean="0"/>
              <a:t>.</a:t>
            </a:r>
          </a:p>
          <a:p>
            <a:r>
              <a:rPr lang="en-GB" dirty="0" smtClean="0"/>
              <a:t>£400 x 15 = £6,000</a:t>
            </a:r>
          </a:p>
          <a:p>
            <a:r>
              <a:rPr lang="en-GB" dirty="0" smtClean="0"/>
              <a:t>Eco-council would like 2 x recycling bins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612" y="3875579"/>
            <a:ext cx="3738348" cy="24877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3924487"/>
            <a:ext cx="2439715" cy="243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15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Fundraising events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Crazy Hair Day</a:t>
            </a:r>
          </a:p>
          <a:p>
            <a:r>
              <a:rPr lang="en-GB" dirty="0" smtClean="0"/>
              <a:t>Sponsored Colour Run – Friday after Easter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3068960"/>
            <a:ext cx="2028825" cy="2257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3068960"/>
            <a:ext cx="3087937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6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Shoebox appea</a:t>
            </a:r>
            <a:r>
              <a:rPr lang="en-GB" dirty="0"/>
              <a:t>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9651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ASAP</a:t>
            </a:r>
          </a:p>
          <a:p>
            <a:pPr marL="0" indent="0">
              <a:buNone/>
            </a:pPr>
            <a:r>
              <a:rPr lang="en-GB" dirty="0" smtClean="0"/>
              <a:t>Ukraine shoebox appeal in partnership with Clitheroe Rotary Club.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56992"/>
            <a:ext cx="2781300" cy="1647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9008" y="5152877"/>
            <a:ext cx="2600325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192" y="261143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43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sz="8000" dirty="0"/>
          </a:p>
        </p:txBody>
      </p:sp>
      <p:pic>
        <p:nvPicPr>
          <p:cNvPr id="1026" name="Picture 2" descr="Thank You Vector Art, Icons, and Graphics for Fre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37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5805264"/>
            <a:ext cx="9143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FF00"/>
                </a:solidFill>
              </a:rPr>
              <a:t>DO YOU HAVE ANY QUESTIONS FOR US?</a:t>
            </a:r>
            <a:endParaRPr lang="en-GB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25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1058</TotalTime>
  <Words>147</Words>
  <Application>Microsoft Office PowerPoint</Application>
  <PresentationFormat>On-screen Show (4:3)</PresentationFormat>
  <Paragraphs>36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Student Council 2022/23</vt:lpstr>
      <vt:lpstr>Content</vt:lpstr>
      <vt:lpstr>Meet the Student Council</vt:lpstr>
      <vt:lpstr>Our plan for the year</vt:lpstr>
      <vt:lpstr>Disco</vt:lpstr>
      <vt:lpstr>Meeting the PTA</vt:lpstr>
      <vt:lpstr>SSMJ Food bank (Harvest appeal)</vt:lpstr>
      <vt:lpstr>What we are fundraising for?</vt:lpstr>
      <vt:lpstr>Fundraising events</vt:lpstr>
      <vt:lpstr>Shoebox appeal</vt:lpstr>
      <vt:lpstr>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Council</dc:title>
  <dc:creator>user</dc:creator>
  <cp:lastModifiedBy>t.keighley</cp:lastModifiedBy>
  <cp:revision>39</cp:revision>
  <cp:lastPrinted>2017-03-03T12:20:14Z</cp:lastPrinted>
  <dcterms:created xsi:type="dcterms:W3CDTF">2016-02-24T08:06:07Z</dcterms:created>
  <dcterms:modified xsi:type="dcterms:W3CDTF">2022-11-09T16:27:48Z</dcterms:modified>
</cp:coreProperties>
</file>