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handoutMasterIdLst>
    <p:handoutMasterId r:id="rId12"/>
  </p:handoutMasterIdLst>
  <p:sldIdLst>
    <p:sldId id="256" r:id="rId5"/>
    <p:sldId id="257" r:id="rId6"/>
    <p:sldId id="258" r:id="rId7"/>
    <p:sldId id="259" r:id="rId8"/>
    <p:sldId id="260" r:id="rId9"/>
    <p:sldId id="262" r:id="rId10"/>
    <p:sldId id="261" r:id="rId11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9A42BD-53C5-4A52-A4CC-220AD84CFB48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67A465-FD3F-4DF1-8C6C-5F59773196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6416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468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469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354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630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30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943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650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136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009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826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383276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2674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268660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8169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358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224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E1C0C3-7956-4446-9B6B-F707DCEEA2A2}" type="datetimeFigureOut">
              <a:rPr lang="en-GB" smtClean="0"/>
              <a:t>02/02/2026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5D3D37D-7E8A-45E3-81AD-ADAC78931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2153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88322" y="237282"/>
            <a:ext cx="483350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Borwick</a:t>
            </a:r>
            <a:r>
              <a:rPr lang="en-US" sz="7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Hall</a:t>
            </a:r>
            <a:endParaRPr lang="en-US" sz="7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25526" t="32124" r="31761" b="25906"/>
          <a:stretch/>
        </p:blipFill>
        <p:spPr>
          <a:xfrm>
            <a:off x="3288322" y="2672860"/>
            <a:ext cx="5710878" cy="315643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460631" y="1437611"/>
            <a:ext cx="880048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Monday 15</a:t>
            </a:r>
            <a:r>
              <a:rPr lang="en-US" sz="36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June to Wednesday 17</a:t>
            </a:r>
            <a:r>
              <a:rPr lang="en-US" sz="36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</a:t>
            </a:r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June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6951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47293" y="224135"/>
            <a:ext cx="74446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Explaining the Logistics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7865" y="1228224"/>
            <a:ext cx="10287000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Monday </a:t>
            </a:r>
            <a:r>
              <a:rPr lang="en-GB" sz="4000" dirty="0" smtClean="0"/>
              <a:t>15</a:t>
            </a:r>
            <a:r>
              <a:rPr lang="en-GB" sz="4000" baseline="30000" dirty="0" smtClean="0"/>
              <a:t>th</a:t>
            </a:r>
            <a:r>
              <a:rPr lang="en-GB" sz="4000" dirty="0" smtClean="0"/>
              <a:t> June 2026: </a:t>
            </a:r>
          </a:p>
          <a:p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 smtClean="0"/>
              <a:t>The children will arrive as normal to school at 8:45am. </a:t>
            </a:r>
          </a:p>
          <a:p>
            <a:r>
              <a:rPr lang="en-GB" sz="2400" dirty="0" smtClean="0"/>
              <a:t>• They will need to be dressed for activities as we will be doing one in the afternoon – a spare pair of clothes will also be needed in case the children get wet. </a:t>
            </a:r>
          </a:p>
          <a:p>
            <a:r>
              <a:rPr lang="en-GB" sz="2400" dirty="0" smtClean="0"/>
              <a:t>• Upon arrival to school, the children will drop their bags off in the school hall. </a:t>
            </a:r>
          </a:p>
          <a:p>
            <a:r>
              <a:rPr lang="en-GB" sz="2400" dirty="0" smtClean="0"/>
              <a:t>• Any medicines need to be handed over to the staff accompanying the children on the trip. </a:t>
            </a:r>
          </a:p>
          <a:p>
            <a:r>
              <a:rPr lang="en-GB" sz="2400" dirty="0" smtClean="0"/>
              <a:t>• The children must also have a packed lunch with them in a clearly labelled plastic bag. </a:t>
            </a:r>
          </a:p>
          <a:p>
            <a:r>
              <a:rPr lang="en-GB" sz="2400" dirty="0" smtClean="0"/>
              <a:t>• After registration, the children will get on the coach at 9:30am. </a:t>
            </a:r>
          </a:p>
          <a:p>
            <a:r>
              <a:rPr lang="en-GB" sz="2400" dirty="0" smtClean="0"/>
              <a:t>• You are more than welcome to wave the coach off if you wish…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55914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3531" y="764656"/>
            <a:ext cx="9478107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 smtClean="0"/>
              <a:t>Monday </a:t>
            </a:r>
            <a:r>
              <a:rPr lang="en-GB" sz="4000" dirty="0" smtClean="0"/>
              <a:t>15</a:t>
            </a:r>
            <a:r>
              <a:rPr lang="en-GB" sz="4000" baseline="30000" dirty="0" smtClean="0"/>
              <a:t>th</a:t>
            </a:r>
            <a:r>
              <a:rPr lang="en-GB" sz="4000" dirty="0" smtClean="0"/>
              <a:t> June 2026: </a:t>
            </a:r>
            <a:endParaRPr lang="en-GB" sz="4000" dirty="0"/>
          </a:p>
          <a:p>
            <a:endParaRPr lang="en-GB" dirty="0" smtClean="0"/>
          </a:p>
          <a:p>
            <a:r>
              <a:rPr lang="en-GB" sz="2400" dirty="0" smtClean="0"/>
              <a:t>• We will arrive at </a:t>
            </a:r>
            <a:r>
              <a:rPr lang="en-GB" sz="2400" dirty="0" err="1" smtClean="0"/>
              <a:t>Borwick</a:t>
            </a:r>
            <a:r>
              <a:rPr lang="en-GB" sz="2400" dirty="0" smtClean="0"/>
              <a:t> (traffic permitting) at 11am. </a:t>
            </a:r>
          </a:p>
          <a:p>
            <a:r>
              <a:rPr lang="en-GB" sz="2400" dirty="0" smtClean="0"/>
              <a:t>• We will leave our bags in a safe and secure place before having a tour of the grounds and our lunch. </a:t>
            </a:r>
          </a:p>
          <a:p>
            <a:r>
              <a:rPr lang="en-GB" sz="2400" dirty="0" smtClean="0"/>
              <a:t>• After we have had our lunch, we will do our first activity. </a:t>
            </a:r>
          </a:p>
          <a:p>
            <a:r>
              <a:rPr lang="en-GB" sz="2400" dirty="0" smtClean="0"/>
              <a:t>• Later on in the afternoon, they will be shown to their rooms to unpack and make their beds. We will also have our evening meal. </a:t>
            </a:r>
          </a:p>
          <a:p>
            <a:r>
              <a:rPr lang="en-GB" sz="2400" dirty="0" smtClean="0"/>
              <a:t>• After a little bit of free time getting used to the building, we will do an evening activity. This will likely be orienteering. </a:t>
            </a:r>
          </a:p>
          <a:p>
            <a:r>
              <a:rPr lang="en-GB" sz="2400" dirty="0" smtClean="0"/>
              <a:t>• At around 9pm, we will come inside and have some juice and a biscuit. </a:t>
            </a:r>
          </a:p>
          <a:p>
            <a:r>
              <a:rPr lang="en-GB" sz="2400" dirty="0" smtClean="0"/>
              <a:t>• The children will be sent to their rooms at 9:30pm with lights out being around 10pm.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8787165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0514" t="19114" r="12664" b="6639"/>
          <a:stretch/>
        </p:blipFill>
        <p:spPr>
          <a:xfrm>
            <a:off x="738553" y="580292"/>
            <a:ext cx="10706335" cy="582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567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2965" t="16913" r="13538" b="10464"/>
          <a:stretch/>
        </p:blipFill>
        <p:spPr>
          <a:xfrm>
            <a:off x="553915" y="360484"/>
            <a:ext cx="10994167" cy="611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664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42972" y="312058"/>
            <a:ext cx="62664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Contact during visit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3954" y="1652844"/>
            <a:ext cx="99807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dirty="0" smtClean="0"/>
              <a:t>Parents will be updated with messages and photos through Class Dojo.</a:t>
            </a:r>
          </a:p>
          <a:p>
            <a:endParaRPr lang="en-GB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/>
              <a:t>Please make sure you are contactable during the residential in case of an emergency.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/>
              <a:t>Staff will be taking a school mobile phone which can be contacted in an emergency. 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454744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26344" y="206550"/>
            <a:ext cx="95304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reminder about payments….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06950" y="1446266"/>
            <a:ext cx="57823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cost of the trip is £278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8094" y="2863222"/>
            <a:ext cx="7836033" cy="2238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63540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4934ab-4acf-4317-973a-59d01729048e" xsi:nil="true"/>
    <lcf76f155ced4ddcb4097134ff3c332f xmlns="86b804f2-c9f7-460e-8454-86e356404208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4BB331DFE1DA4A881423B1598E6648" ma:contentTypeVersion="15" ma:contentTypeDescription="Create a new document." ma:contentTypeScope="" ma:versionID="5e2ad60043dddf9951b1b902386b038f">
  <xsd:schema xmlns:xsd="http://www.w3.org/2001/XMLSchema" xmlns:xs="http://www.w3.org/2001/XMLSchema" xmlns:p="http://schemas.microsoft.com/office/2006/metadata/properties" xmlns:ns2="86b804f2-c9f7-460e-8454-86e356404208" xmlns:ns3="394934ab-4acf-4317-973a-59d01729048e" targetNamespace="http://schemas.microsoft.com/office/2006/metadata/properties" ma:root="true" ma:fieldsID="f9ca4b5388d0dd829dafd2d3102713ec" ns2:_="" ns3:_="">
    <xsd:import namespace="86b804f2-c9f7-460e-8454-86e356404208"/>
    <xsd:import namespace="394934ab-4acf-4317-973a-59d0172904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b804f2-c9f7-460e-8454-86e3564042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b0487dd8-9a69-4d5e-9b94-ad3b1469545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934ab-4acf-4317-973a-59d01729048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d0f50a13-4aee-4627-bccb-e9a6c921f91a}" ma:internalName="TaxCatchAll" ma:showField="CatchAllData" ma:web="394934ab-4acf-4317-973a-59d0172904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65C8331-CEAC-461C-B638-BCA61C4271F6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394934ab-4acf-4317-973a-59d01729048e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86b804f2-c9f7-460e-8454-86e356404208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5A18E33-B98D-4684-AFBC-FDF3063570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E8D7D20-052F-4379-BDDF-AEC85C266B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b804f2-c9f7-460e-8454-86e356404208"/>
    <ds:schemaRef ds:uri="394934ab-4acf-4317-973a-59d01729048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33</TotalTime>
  <Words>352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Katrina Harkin</dc:creator>
  <cp:lastModifiedBy>Marc Duckworth</cp:lastModifiedBy>
  <cp:revision>9</cp:revision>
  <cp:lastPrinted>2026-01-20T16:13:08Z</cp:lastPrinted>
  <dcterms:created xsi:type="dcterms:W3CDTF">2025-01-29T18:46:14Z</dcterms:created>
  <dcterms:modified xsi:type="dcterms:W3CDTF">2026-02-02T20:12:41Z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0x010100074BB331DFE1DA4A881423B1598E6648</vt:lpwstr>
  </property>
</Properties>
</file>