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256" r:id="rId5"/>
  </p:sldIdLst>
  <p:sldSz cx="9906000" cy="6858000" type="A4"/>
  <p:notesSz cx="6797675" cy="9926638"/>
  <p:defaultTextStyle>
    <a:defPPr>
      <a:defRPr lang="en-US"/>
    </a:defPPr>
    <a:lvl1pPr algn="l" defTabSz="957263" rtl="0" fontAlgn="base">
      <a:spcBef>
        <a:spcPct val="0"/>
      </a:spcBef>
      <a:spcAft>
        <a:spcPct val="0"/>
      </a:spcAft>
      <a:defRPr sz="1900" kern="1200">
        <a:solidFill>
          <a:schemeClr val="tx1"/>
        </a:solidFill>
        <a:latin typeface="Arial" charset="0"/>
        <a:ea typeface="+mn-ea"/>
        <a:cs typeface="Arial" charset="0"/>
      </a:defRPr>
    </a:lvl1pPr>
    <a:lvl2pPr marL="477838" indent="-136525" algn="l" defTabSz="957263" rtl="0" fontAlgn="base">
      <a:spcBef>
        <a:spcPct val="0"/>
      </a:spcBef>
      <a:spcAft>
        <a:spcPct val="0"/>
      </a:spcAft>
      <a:defRPr sz="1900" kern="1200">
        <a:solidFill>
          <a:schemeClr val="tx1"/>
        </a:solidFill>
        <a:latin typeface="Arial" charset="0"/>
        <a:ea typeface="+mn-ea"/>
        <a:cs typeface="Arial" charset="0"/>
      </a:defRPr>
    </a:lvl2pPr>
    <a:lvl3pPr marL="957263" indent="-273050" algn="l" defTabSz="957263" rtl="0" fontAlgn="base">
      <a:spcBef>
        <a:spcPct val="0"/>
      </a:spcBef>
      <a:spcAft>
        <a:spcPct val="0"/>
      </a:spcAft>
      <a:defRPr sz="1900" kern="1200">
        <a:solidFill>
          <a:schemeClr val="tx1"/>
        </a:solidFill>
        <a:latin typeface="Arial" charset="0"/>
        <a:ea typeface="+mn-ea"/>
        <a:cs typeface="Arial" charset="0"/>
      </a:defRPr>
    </a:lvl3pPr>
    <a:lvl4pPr marL="1435100" indent="-409575" algn="l" defTabSz="957263" rtl="0" fontAlgn="base">
      <a:spcBef>
        <a:spcPct val="0"/>
      </a:spcBef>
      <a:spcAft>
        <a:spcPct val="0"/>
      </a:spcAft>
      <a:defRPr sz="1900" kern="1200">
        <a:solidFill>
          <a:schemeClr val="tx1"/>
        </a:solidFill>
        <a:latin typeface="Arial" charset="0"/>
        <a:ea typeface="+mn-ea"/>
        <a:cs typeface="Arial" charset="0"/>
      </a:defRPr>
    </a:lvl4pPr>
    <a:lvl5pPr marL="1914525" indent="-546100" algn="l" defTabSz="957263" rtl="0" fontAlgn="base">
      <a:spcBef>
        <a:spcPct val="0"/>
      </a:spcBef>
      <a:spcAft>
        <a:spcPct val="0"/>
      </a:spcAft>
      <a:defRPr sz="1900" kern="1200">
        <a:solidFill>
          <a:schemeClr val="tx1"/>
        </a:solidFill>
        <a:latin typeface="Arial" charset="0"/>
        <a:ea typeface="+mn-ea"/>
        <a:cs typeface="Arial" charset="0"/>
      </a:defRPr>
    </a:lvl5pPr>
    <a:lvl6pPr marL="2286000" algn="l" defTabSz="914400" rtl="0" eaLnBrk="1" latinLnBrk="0" hangingPunct="1">
      <a:defRPr sz="1900" kern="1200">
        <a:solidFill>
          <a:schemeClr val="tx1"/>
        </a:solidFill>
        <a:latin typeface="Arial" charset="0"/>
        <a:ea typeface="+mn-ea"/>
        <a:cs typeface="Arial" charset="0"/>
      </a:defRPr>
    </a:lvl6pPr>
    <a:lvl7pPr marL="2743200" algn="l" defTabSz="914400" rtl="0" eaLnBrk="1" latinLnBrk="0" hangingPunct="1">
      <a:defRPr sz="1900" kern="1200">
        <a:solidFill>
          <a:schemeClr val="tx1"/>
        </a:solidFill>
        <a:latin typeface="Arial" charset="0"/>
        <a:ea typeface="+mn-ea"/>
        <a:cs typeface="Arial" charset="0"/>
      </a:defRPr>
    </a:lvl7pPr>
    <a:lvl8pPr marL="3200400" algn="l" defTabSz="914400" rtl="0" eaLnBrk="1" latinLnBrk="0" hangingPunct="1">
      <a:defRPr sz="1900" kern="1200">
        <a:solidFill>
          <a:schemeClr val="tx1"/>
        </a:solidFill>
        <a:latin typeface="Arial" charset="0"/>
        <a:ea typeface="+mn-ea"/>
        <a:cs typeface="Arial" charset="0"/>
      </a:defRPr>
    </a:lvl8pPr>
    <a:lvl9pPr marL="3657600" algn="l" defTabSz="914400" rtl="0" eaLnBrk="1" latinLnBrk="0" hangingPunct="1">
      <a:defRPr sz="1900"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CC"/>
    <a:srgbClr val="00CC00"/>
    <a:srgbClr val="FF6600"/>
    <a:srgbClr val="FF0066"/>
    <a:srgbClr val="CC00FF"/>
    <a:srgbClr val="0066FF"/>
    <a:srgbClr val="FFFF00"/>
    <a:srgbClr val="66FF33"/>
    <a:srgbClr val="FF33CC"/>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007AE1A-D1B3-253E-5A07-DB7F9040E56B}" v="143" dt="2025-04-15T13:20:19.33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248" y="72"/>
      </p:cViewPr>
      <p:guideLst>
        <p:guide orient="horz" pos="2160"/>
        <p:guide pos="312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078" cy="496569"/>
          </a:xfrm>
          <a:prstGeom prst="rect">
            <a:avLst/>
          </a:prstGeom>
        </p:spPr>
        <p:txBody>
          <a:bodyPr vert="horz" lIns="90699" tIns="45350" rIns="90699" bIns="45350" rtlCol="0"/>
          <a:lstStyle>
            <a:lvl1pPr algn="l" defTabSz="949587">
              <a:defRPr sz="1200">
                <a:cs typeface="+mn-cs"/>
              </a:defRPr>
            </a:lvl1pPr>
          </a:lstStyle>
          <a:p>
            <a:pPr>
              <a:defRPr/>
            </a:pPr>
            <a:endParaRPr lang="en-GB" dirty="0"/>
          </a:p>
        </p:txBody>
      </p:sp>
      <p:sp>
        <p:nvSpPr>
          <p:cNvPr id="3" name="Date Placeholder 2"/>
          <p:cNvSpPr>
            <a:spLocks noGrp="1"/>
          </p:cNvSpPr>
          <p:nvPr>
            <p:ph type="dt" idx="1"/>
          </p:nvPr>
        </p:nvSpPr>
        <p:spPr>
          <a:xfrm>
            <a:off x="3850026" y="0"/>
            <a:ext cx="2946078" cy="496569"/>
          </a:xfrm>
          <a:prstGeom prst="rect">
            <a:avLst/>
          </a:prstGeom>
        </p:spPr>
        <p:txBody>
          <a:bodyPr vert="horz" lIns="90699" tIns="45350" rIns="90699" bIns="45350" rtlCol="0"/>
          <a:lstStyle>
            <a:lvl1pPr algn="r" defTabSz="949587">
              <a:defRPr sz="1200">
                <a:cs typeface="+mn-cs"/>
              </a:defRPr>
            </a:lvl1pPr>
          </a:lstStyle>
          <a:p>
            <a:pPr>
              <a:defRPr/>
            </a:pPr>
            <a:fld id="{F2EFE0D3-DF17-4596-BB98-8186D061C7DC}" type="datetimeFigureOut">
              <a:rPr lang="en-GB"/>
              <a:pPr>
                <a:defRPr/>
              </a:pPr>
              <a:t>28/04/2025</a:t>
            </a:fld>
            <a:endParaRPr lang="en-GB" dirty="0"/>
          </a:p>
        </p:txBody>
      </p:sp>
      <p:sp>
        <p:nvSpPr>
          <p:cNvPr id="4" name="Slide Image Placeholder 3"/>
          <p:cNvSpPr>
            <a:spLocks noGrp="1" noRot="1" noChangeAspect="1"/>
          </p:cNvSpPr>
          <p:nvPr>
            <p:ph type="sldImg" idx="2"/>
          </p:nvPr>
        </p:nvSpPr>
        <p:spPr>
          <a:xfrm>
            <a:off x="711200" y="744538"/>
            <a:ext cx="5375275" cy="3722687"/>
          </a:xfrm>
          <a:prstGeom prst="rect">
            <a:avLst/>
          </a:prstGeom>
          <a:noFill/>
          <a:ln w="12700">
            <a:solidFill>
              <a:prstClr val="black"/>
            </a:solidFill>
          </a:ln>
        </p:spPr>
        <p:txBody>
          <a:bodyPr vert="horz" lIns="90699" tIns="45350" rIns="90699" bIns="45350" rtlCol="0" anchor="ctr"/>
          <a:lstStyle/>
          <a:p>
            <a:pPr lvl="0"/>
            <a:endParaRPr lang="en-GB" noProof="0" dirty="0"/>
          </a:p>
        </p:txBody>
      </p:sp>
      <p:sp>
        <p:nvSpPr>
          <p:cNvPr id="5" name="Notes Placeholder 4"/>
          <p:cNvSpPr>
            <a:spLocks noGrp="1"/>
          </p:cNvSpPr>
          <p:nvPr>
            <p:ph type="body" sz="quarter" idx="3"/>
          </p:nvPr>
        </p:nvSpPr>
        <p:spPr>
          <a:xfrm>
            <a:off x="679139" y="4715035"/>
            <a:ext cx="5439398" cy="4467539"/>
          </a:xfrm>
          <a:prstGeom prst="rect">
            <a:avLst/>
          </a:prstGeom>
        </p:spPr>
        <p:txBody>
          <a:bodyPr vert="horz" lIns="90699" tIns="45350" rIns="90699" bIns="4535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1" y="9428493"/>
            <a:ext cx="2946078" cy="496568"/>
          </a:xfrm>
          <a:prstGeom prst="rect">
            <a:avLst/>
          </a:prstGeom>
        </p:spPr>
        <p:txBody>
          <a:bodyPr vert="horz" lIns="90699" tIns="45350" rIns="90699" bIns="45350" rtlCol="0" anchor="b"/>
          <a:lstStyle>
            <a:lvl1pPr algn="l" defTabSz="949587">
              <a:defRPr sz="1200">
                <a:cs typeface="+mn-cs"/>
              </a:defRPr>
            </a:lvl1pPr>
          </a:lstStyle>
          <a:p>
            <a:pPr>
              <a:defRPr/>
            </a:pPr>
            <a:endParaRPr lang="en-GB" dirty="0"/>
          </a:p>
        </p:txBody>
      </p:sp>
      <p:sp>
        <p:nvSpPr>
          <p:cNvPr id="7" name="Slide Number Placeholder 6"/>
          <p:cNvSpPr>
            <a:spLocks noGrp="1"/>
          </p:cNvSpPr>
          <p:nvPr>
            <p:ph type="sldNum" sz="quarter" idx="5"/>
          </p:nvPr>
        </p:nvSpPr>
        <p:spPr>
          <a:xfrm>
            <a:off x="3850026" y="9428493"/>
            <a:ext cx="2946078" cy="496568"/>
          </a:xfrm>
          <a:prstGeom prst="rect">
            <a:avLst/>
          </a:prstGeom>
        </p:spPr>
        <p:txBody>
          <a:bodyPr vert="horz" lIns="90699" tIns="45350" rIns="90699" bIns="45350" rtlCol="0" anchor="b"/>
          <a:lstStyle>
            <a:lvl1pPr algn="r" defTabSz="949587">
              <a:defRPr sz="1200">
                <a:cs typeface="+mn-cs"/>
              </a:defRPr>
            </a:lvl1pPr>
          </a:lstStyle>
          <a:p>
            <a:pPr>
              <a:defRPr/>
            </a:pPr>
            <a:fld id="{654F3423-93C6-4F6E-9413-B6C97B8DA8E5}" type="slidenum">
              <a:rPr lang="en-GB"/>
              <a:pPr>
                <a:defRPr/>
              </a:pPr>
              <a:t>‹#›</a:t>
            </a:fld>
            <a:endParaRPr lang="en-GB" dirty="0"/>
          </a:p>
        </p:txBody>
      </p:sp>
    </p:spTree>
    <p:extLst>
      <p:ext uri="{BB962C8B-B14F-4D97-AF65-F5344CB8AC3E}">
        <p14:creationId xmlns:p14="http://schemas.microsoft.com/office/powerpoint/2010/main" val="184251498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p:cNvSpPr>
            <a:spLocks noGrp="1" noRot="1" noChangeAspect="1"/>
          </p:cNvSpPr>
          <p:nvPr>
            <p:ph type="sldImg"/>
          </p:nvPr>
        </p:nvSpPr>
        <p:spPr bwMode="auto">
          <a:noFill/>
          <a:ln>
            <a:solidFill>
              <a:srgbClr val="000000"/>
            </a:solidFill>
            <a:miter lim="800000"/>
            <a:headEnd/>
            <a:tailEnd/>
          </a:ln>
        </p:spPr>
      </p:sp>
      <p:sp>
        <p:nvSpPr>
          <p:cNvPr id="1536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dirty="0"/>
          </a:p>
        </p:txBody>
      </p:sp>
      <p:sp>
        <p:nvSpPr>
          <p:cNvPr id="1536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defTabSz="949509"/>
            <a:fld id="{DC27EB2F-C388-4303-983B-B2A6075B4D50}" type="slidenum">
              <a:rPr lang="en-GB" smtClean="0">
                <a:cs typeface="Arial" charset="0"/>
              </a:rPr>
              <a:pPr defTabSz="949509"/>
              <a:t>1</a:t>
            </a:fld>
            <a:endParaRPr lang="en-GB" dirty="0">
              <a:cs typeface="Arial" charset="0"/>
            </a:endParaRPr>
          </a:p>
        </p:txBody>
      </p:sp>
    </p:spTree>
    <p:extLst>
      <p:ext uri="{BB962C8B-B14F-4D97-AF65-F5344CB8AC3E}">
        <p14:creationId xmlns:p14="http://schemas.microsoft.com/office/powerpoint/2010/main" val="23408936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78908" indent="0" algn="ctr">
              <a:buNone/>
              <a:defRPr>
                <a:solidFill>
                  <a:schemeClr val="tx1">
                    <a:tint val="75000"/>
                  </a:schemeClr>
                </a:solidFill>
              </a:defRPr>
            </a:lvl2pPr>
            <a:lvl3pPr marL="957816" indent="0" algn="ctr">
              <a:buNone/>
              <a:defRPr>
                <a:solidFill>
                  <a:schemeClr val="tx1">
                    <a:tint val="75000"/>
                  </a:schemeClr>
                </a:solidFill>
              </a:defRPr>
            </a:lvl3pPr>
            <a:lvl4pPr marL="1436724" indent="0" algn="ctr">
              <a:buNone/>
              <a:defRPr>
                <a:solidFill>
                  <a:schemeClr val="tx1">
                    <a:tint val="75000"/>
                  </a:schemeClr>
                </a:solidFill>
              </a:defRPr>
            </a:lvl4pPr>
            <a:lvl5pPr marL="1915631" indent="0" algn="ctr">
              <a:buNone/>
              <a:defRPr>
                <a:solidFill>
                  <a:schemeClr val="tx1">
                    <a:tint val="75000"/>
                  </a:schemeClr>
                </a:solidFill>
              </a:defRPr>
            </a:lvl5pPr>
            <a:lvl6pPr marL="2394539" indent="0" algn="ctr">
              <a:buNone/>
              <a:defRPr>
                <a:solidFill>
                  <a:schemeClr val="tx1">
                    <a:tint val="75000"/>
                  </a:schemeClr>
                </a:solidFill>
              </a:defRPr>
            </a:lvl6pPr>
            <a:lvl7pPr marL="2873447" indent="0" algn="ctr">
              <a:buNone/>
              <a:defRPr>
                <a:solidFill>
                  <a:schemeClr val="tx1">
                    <a:tint val="75000"/>
                  </a:schemeClr>
                </a:solidFill>
              </a:defRPr>
            </a:lvl7pPr>
            <a:lvl8pPr marL="3352355" indent="0" algn="ctr">
              <a:buNone/>
              <a:defRPr>
                <a:solidFill>
                  <a:schemeClr val="tx1">
                    <a:tint val="75000"/>
                  </a:schemeClr>
                </a:solidFill>
              </a:defRPr>
            </a:lvl8pPr>
            <a:lvl9pPr marL="3831263"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3ED059B6-1EA8-455D-901E-9DC33A0055D8}" type="datetimeFigureOut">
              <a:rPr lang="en-US"/>
              <a:pPr>
                <a:defRPr/>
              </a:pPr>
              <a:t>4/28/2025</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21085578-CFCC-4AB7-8B2F-23CCB266A1DB}" type="slidenum">
              <a:rPr lang="en-GB"/>
              <a:pPr>
                <a:defRPr/>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21D1A971-EAB7-451F-A755-345EEB8DFB07}" type="datetimeFigureOut">
              <a:rPr lang="en-US"/>
              <a:pPr>
                <a:defRPr/>
              </a:pPr>
              <a:t>4/28/2025</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DAB0210A-76B3-44A2-8418-023C09387BE9}" type="slidenum">
              <a:rPr lang="en-GB"/>
              <a:pPr>
                <a:defRPr/>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200" b="1" cap="all"/>
            </a:lvl1pPr>
          </a:lstStyle>
          <a:p>
            <a:r>
              <a:rPr lang="en-US"/>
              <a:t>Click to edit Master title style</a:t>
            </a:r>
            <a:endParaRPr lang="en-GB"/>
          </a:p>
        </p:txBody>
      </p:sp>
      <p:sp>
        <p:nvSpPr>
          <p:cNvPr id="3" name="Text Placeholder 2"/>
          <p:cNvSpPr>
            <a:spLocks noGrp="1"/>
          </p:cNvSpPr>
          <p:nvPr>
            <p:ph type="body" idx="1"/>
          </p:nvPr>
        </p:nvSpPr>
        <p:spPr>
          <a:xfrm>
            <a:off x="782506" y="2906714"/>
            <a:ext cx="8420100" cy="1500187"/>
          </a:xfrm>
        </p:spPr>
        <p:txBody>
          <a:bodyPr anchor="b"/>
          <a:lstStyle>
            <a:lvl1pPr marL="0" indent="0">
              <a:buNone/>
              <a:defRPr sz="2100">
                <a:solidFill>
                  <a:schemeClr val="tx1">
                    <a:tint val="75000"/>
                  </a:schemeClr>
                </a:solidFill>
              </a:defRPr>
            </a:lvl1pPr>
            <a:lvl2pPr marL="478908" indent="0">
              <a:buNone/>
              <a:defRPr sz="1900">
                <a:solidFill>
                  <a:schemeClr val="tx1">
                    <a:tint val="75000"/>
                  </a:schemeClr>
                </a:solidFill>
              </a:defRPr>
            </a:lvl2pPr>
            <a:lvl3pPr marL="957816" indent="0">
              <a:buNone/>
              <a:defRPr sz="1600">
                <a:solidFill>
                  <a:schemeClr val="tx1">
                    <a:tint val="75000"/>
                  </a:schemeClr>
                </a:solidFill>
              </a:defRPr>
            </a:lvl3pPr>
            <a:lvl4pPr marL="1436724" indent="0">
              <a:buNone/>
              <a:defRPr sz="1500">
                <a:solidFill>
                  <a:schemeClr val="tx1">
                    <a:tint val="75000"/>
                  </a:schemeClr>
                </a:solidFill>
              </a:defRPr>
            </a:lvl4pPr>
            <a:lvl5pPr marL="1915631" indent="0">
              <a:buNone/>
              <a:defRPr sz="1500">
                <a:solidFill>
                  <a:schemeClr val="tx1">
                    <a:tint val="75000"/>
                  </a:schemeClr>
                </a:solidFill>
              </a:defRPr>
            </a:lvl5pPr>
            <a:lvl6pPr marL="2394539" indent="0">
              <a:buNone/>
              <a:defRPr sz="1500">
                <a:solidFill>
                  <a:schemeClr val="tx1">
                    <a:tint val="75000"/>
                  </a:schemeClr>
                </a:solidFill>
              </a:defRPr>
            </a:lvl6pPr>
            <a:lvl7pPr marL="2873447" indent="0">
              <a:buNone/>
              <a:defRPr sz="1500">
                <a:solidFill>
                  <a:schemeClr val="tx1">
                    <a:tint val="75000"/>
                  </a:schemeClr>
                </a:solidFill>
              </a:defRPr>
            </a:lvl7pPr>
            <a:lvl8pPr marL="3352355" indent="0">
              <a:buNone/>
              <a:defRPr sz="1500">
                <a:solidFill>
                  <a:schemeClr val="tx1">
                    <a:tint val="75000"/>
                  </a:schemeClr>
                </a:solidFill>
              </a:defRPr>
            </a:lvl8pPr>
            <a:lvl9pPr marL="3831263" indent="0">
              <a:buNone/>
              <a:defRPr sz="15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31273148-0E99-4365-8615-EF5C33ABC8BD}" type="datetimeFigureOut">
              <a:rPr lang="en-US"/>
              <a:pPr>
                <a:defRPr/>
              </a:pPr>
              <a:t>4/28/2025</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DECC8F19-1D8E-4BC3-AF19-821967EBC532}" type="slidenum">
              <a:rPr lang="en-GB"/>
              <a:pPr>
                <a:defRPr/>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5300" y="1600201"/>
            <a:ext cx="4375150" cy="4525963"/>
          </a:xfrm>
        </p:spPr>
        <p:txBody>
          <a:bodyPr/>
          <a:lstStyle>
            <a:lvl1pPr>
              <a:defRPr sz="2900"/>
            </a:lvl1pPr>
            <a:lvl2pPr>
              <a:defRPr sz="2500"/>
            </a:lvl2pPr>
            <a:lvl3pPr>
              <a:defRPr sz="2100"/>
            </a:lvl3pPr>
            <a:lvl4pPr>
              <a:defRPr sz="1900"/>
            </a:lvl4pPr>
            <a:lvl5pPr>
              <a:defRPr sz="1900"/>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35550" y="1600201"/>
            <a:ext cx="4375150" cy="4525963"/>
          </a:xfrm>
        </p:spPr>
        <p:txBody>
          <a:bodyPr/>
          <a:lstStyle>
            <a:lvl1pPr>
              <a:defRPr sz="2900"/>
            </a:lvl1pPr>
            <a:lvl2pPr>
              <a:defRPr sz="2500"/>
            </a:lvl2pPr>
            <a:lvl3pPr>
              <a:defRPr sz="2100"/>
            </a:lvl3pPr>
            <a:lvl4pPr>
              <a:defRPr sz="1900"/>
            </a:lvl4pPr>
            <a:lvl5pPr>
              <a:defRPr sz="1900"/>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0D709F65-D99A-4B59-BA51-D1AF59F7BA44}" type="datetimeFigureOut">
              <a:rPr lang="en-US"/>
              <a:pPr>
                <a:defRPr/>
              </a:pPr>
              <a:t>4/28/2025</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AC53B2AF-BB4B-4FEA-89F6-C691D50DC064}" type="slidenum">
              <a:rPr lang="en-GB"/>
              <a:pPr>
                <a:defRPr/>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500" b="1"/>
            </a:lvl1pPr>
            <a:lvl2pPr marL="478908" indent="0">
              <a:buNone/>
              <a:defRPr sz="2100" b="1"/>
            </a:lvl2pPr>
            <a:lvl3pPr marL="957816" indent="0">
              <a:buNone/>
              <a:defRPr sz="1900" b="1"/>
            </a:lvl3pPr>
            <a:lvl4pPr marL="1436724" indent="0">
              <a:buNone/>
              <a:defRPr sz="1600" b="1"/>
            </a:lvl4pPr>
            <a:lvl5pPr marL="1915631" indent="0">
              <a:buNone/>
              <a:defRPr sz="1600" b="1"/>
            </a:lvl5pPr>
            <a:lvl6pPr marL="2394539" indent="0">
              <a:buNone/>
              <a:defRPr sz="1600" b="1"/>
            </a:lvl6pPr>
            <a:lvl7pPr marL="2873447" indent="0">
              <a:buNone/>
              <a:defRPr sz="1600" b="1"/>
            </a:lvl7pPr>
            <a:lvl8pPr marL="3352355" indent="0">
              <a:buNone/>
              <a:defRPr sz="1600" b="1"/>
            </a:lvl8pPr>
            <a:lvl9pPr marL="3831263"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500"/>
            </a:lvl1pPr>
            <a:lvl2pPr>
              <a:defRPr sz="2100"/>
            </a:lvl2pPr>
            <a:lvl3pPr>
              <a:defRPr sz="19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500" b="1"/>
            </a:lvl1pPr>
            <a:lvl2pPr marL="478908" indent="0">
              <a:buNone/>
              <a:defRPr sz="2100" b="1"/>
            </a:lvl2pPr>
            <a:lvl3pPr marL="957816" indent="0">
              <a:buNone/>
              <a:defRPr sz="1900" b="1"/>
            </a:lvl3pPr>
            <a:lvl4pPr marL="1436724" indent="0">
              <a:buNone/>
              <a:defRPr sz="1600" b="1"/>
            </a:lvl4pPr>
            <a:lvl5pPr marL="1915631" indent="0">
              <a:buNone/>
              <a:defRPr sz="1600" b="1"/>
            </a:lvl5pPr>
            <a:lvl6pPr marL="2394539" indent="0">
              <a:buNone/>
              <a:defRPr sz="1600" b="1"/>
            </a:lvl6pPr>
            <a:lvl7pPr marL="2873447" indent="0">
              <a:buNone/>
              <a:defRPr sz="1600" b="1"/>
            </a:lvl7pPr>
            <a:lvl8pPr marL="3352355" indent="0">
              <a:buNone/>
              <a:defRPr sz="1600" b="1"/>
            </a:lvl8pPr>
            <a:lvl9pPr marL="3831263"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500"/>
            </a:lvl1pPr>
            <a:lvl2pPr>
              <a:defRPr sz="2100"/>
            </a:lvl2pPr>
            <a:lvl3pPr>
              <a:defRPr sz="19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E5ECF0A1-2C00-4B77-A190-193DDE3AF93C}" type="datetimeFigureOut">
              <a:rPr lang="en-US"/>
              <a:pPr>
                <a:defRPr/>
              </a:pPr>
              <a:t>4/28/2025</a:t>
            </a:fld>
            <a:endParaRPr lang="en-GB" dirty="0"/>
          </a:p>
        </p:txBody>
      </p:sp>
      <p:sp>
        <p:nvSpPr>
          <p:cNvPr id="8" name="Footer Placeholder 4"/>
          <p:cNvSpPr>
            <a:spLocks noGrp="1"/>
          </p:cNvSpPr>
          <p:nvPr>
            <p:ph type="ftr" sz="quarter" idx="11"/>
          </p:nvPr>
        </p:nvSpPr>
        <p:spPr/>
        <p:txBody>
          <a:bodyPr/>
          <a:lstStyle>
            <a:lvl1pPr>
              <a:defRPr/>
            </a:lvl1pPr>
          </a:lstStyle>
          <a:p>
            <a:pPr>
              <a:defRPr/>
            </a:pPr>
            <a:endParaRPr lang="en-GB" dirty="0"/>
          </a:p>
        </p:txBody>
      </p:sp>
      <p:sp>
        <p:nvSpPr>
          <p:cNvPr id="9" name="Slide Number Placeholder 5"/>
          <p:cNvSpPr>
            <a:spLocks noGrp="1"/>
          </p:cNvSpPr>
          <p:nvPr>
            <p:ph type="sldNum" sz="quarter" idx="12"/>
          </p:nvPr>
        </p:nvSpPr>
        <p:spPr/>
        <p:txBody>
          <a:bodyPr/>
          <a:lstStyle>
            <a:lvl1pPr>
              <a:defRPr/>
            </a:lvl1pPr>
          </a:lstStyle>
          <a:p>
            <a:pPr>
              <a:defRPr/>
            </a:pPr>
            <a:fld id="{629219A1-ED23-4A61-B219-07F4BA11060A}" type="slidenum">
              <a:rPr lang="en-GB"/>
              <a:pPr>
                <a:defRPr/>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D2FB3A66-D726-4752-B150-DF8D620273AF}" type="datetimeFigureOut">
              <a:rPr lang="en-US"/>
              <a:pPr>
                <a:defRPr/>
              </a:pPr>
              <a:t>4/28/2025</a:t>
            </a:fld>
            <a:endParaRPr lang="en-GB" dirty="0"/>
          </a:p>
        </p:txBody>
      </p:sp>
      <p:sp>
        <p:nvSpPr>
          <p:cNvPr id="4" name="Footer Placeholder 4"/>
          <p:cNvSpPr>
            <a:spLocks noGrp="1"/>
          </p:cNvSpPr>
          <p:nvPr>
            <p:ph type="ftr" sz="quarter" idx="11"/>
          </p:nvPr>
        </p:nvSpPr>
        <p:spPr/>
        <p:txBody>
          <a:bodyPr/>
          <a:lstStyle>
            <a:lvl1pPr>
              <a:defRPr/>
            </a:lvl1pPr>
          </a:lstStyle>
          <a:p>
            <a:pPr>
              <a:defRPr/>
            </a:pPr>
            <a:endParaRPr lang="en-GB" dirty="0"/>
          </a:p>
        </p:txBody>
      </p:sp>
      <p:sp>
        <p:nvSpPr>
          <p:cNvPr id="5" name="Slide Number Placeholder 5"/>
          <p:cNvSpPr>
            <a:spLocks noGrp="1"/>
          </p:cNvSpPr>
          <p:nvPr>
            <p:ph type="sldNum" sz="quarter" idx="12"/>
          </p:nvPr>
        </p:nvSpPr>
        <p:spPr/>
        <p:txBody>
          <a:bodyPr/>
          <a:lstStyle>
            <a:lvl1pPr>
              <a:defRPr/>
            </a:lvl1pPr>
          </a:lstStyle>
          <a:p>
            <a:pPr>
              <a:defRPr/>
            </a:pPr>
            <a:fld id="{9688F47C-DA55-49E8-9FD2-56A9B58C8106}" type="slidenum">
              <a:rPr lang="en-GB"/>
              <a:pPr>
                <a:defRPr/>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719A00DD-3511-4DA9-9C66-68AE1BD137E6}" type="datetimeFigureOut">
              <a:rPr lang="en-US"/>
              <a:pPr>
                <a:defRPr/>
              </a:pPr>
              <a:t>4/28/2025</a:t>
            </a:fld>
            <a:endParaRPr lang="en-GB" dirty="0"/>
          </a:p>
        </p:txBody>
      </p:sp>
      <p:sp>
        <p:nvSpPr>
          <p:cNvPr id="3" name="Footer Placeholder 4"/>
          <p:cNvSpPr>
            <a:spLocks noGrp="1"/>
          </p:cNvSpPr>
          <p:nvPr>
            <p:ph type="ftr" sz="quarter" idx="11"/>
          </p:nvPr>
        </p:nvSpPr>
        <p:spPr/>
        <p:txBody>
          <a:bodyPr/>
          <a:lstStyle>
            <a:lvl1pPr>
              <a:defRPr/>
            </a:lvl1pPr>
          </a:lstStyle>
          <a:p>
            <a:pPr>
              <a:defRPr/>
            </a:pPr>
            <a:endParaRPr lang="en-GB" dirty="0"/>
          </a:p>
        </p:txBody>
      </p:sp>
      <p:sp>
        <p:nvSpPr>
          <p:cNvPr id="4" name="Slide Number Placeholder 5"/>
          <p:cNvSpPr>
            <a:spLocks noGrp="1"/>
          </p:cNvSpPr>
          <p:nvPr>
            <p:ph type="sldNum" sz="quarter" idx="12"/>
          </p:nvPr>
        </p:nvSpPr>
        <p:spPr/>
        <p:txBody>
          <a:bodyPr/>
          <a:lstStyle>
            <a:lvl1pPr>
              <a:defRPr/>
            </a:lvl1pPr>
          </a:lstStyle>
          <a:p>
            <a:pPr>
              <a:defRPr/>
            </a:pPr>
            <a:fld id="{C02388C2-F0B8-4C48-AA63-33087E6CD449}" type="slidenum">
              <a:rPr lang="en-GB"/>
              <a:pPr>
                <a:defRPr/>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1" y="273050"/>
            <a:ext cx="3259006" cy="1162050"/>
          </a:xfrm>
        </p:spPr>
        <p:txBody>
          <a:bodyPr anchor="b"/>
          <a:lstStyle>
            <a:lvl1pPr algn="l">
              <a:defRPr sz="2100" b="1"/>
            </a:lvl1pPr>
          </a:lstStyle>
          <a:p>
            <a:r>
              <a:rPr lang="en-US"/>
              <a:t>Click to edit Master title style</a:t>
            </a:r>
            <a:endParaRPr lang="en-GB"/>
          </a:p>
        </p:txBody>
      </p:sp>
      <p:sp>
        <p:nvSpPr>
          <p:cNvPr id="3" name="Content Placeholder 2"/>
          <p:cNvSpPr>
            <a:spLocks noGrp="1"/>
          </p:cNvSpPr>
          <p:nvPr>
            <p:ph idx="1"/>
          </p:nvPr>
        </p:nvSpPr>
        <p:spPr>
          <a:xfrm>
            <a:off x="3872971" y="273051"/>
            <a:ext cx="5537729" cy="5853113"/>
          </a:xfrm>
        </p:spPr>
        <p:txBody>
          <a:bodyPr/>
          <a:lstStyle>
            <a:lvl1pPr>
              <a:defRPr sz="3400"/>
            </a:lvl1pPr>
            <a:lvl2pPr>
              <a:defRPr sz="2900"/>
            </a:lvl2pPr>
            <a:lvl3pPr>
              <a:defRPr sz="2500"/>
            </a:lvl3pPr>
            <a:lvl4pPr>
              <a:defRPr sz="2100"/>
            </a:lvl4pPr>
            <a:lvl5pPr>
              <a:defRPr sz="21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1" y="1435101"/>
            <a:ext cx="3259006" cy="4691063"/>
          </a:xfrm>
        </p:spPr>
        <p:txBody>
          <a:bodyPr/>
          <a:lstStyle>
            <a:lvl1pPr marL="0" indent="0">
              <a:buNone/>
              <a:defRPr sz="1500"/>
            </a:lvl1pPr>
            <a:lvl2pPr marL="478908" indent="0">
              <a:buNone/>
              <a:defRPr sz="1300"/>
            </a:lvl2pPr>
            <a:lvl3pPr marL="957816" indent="0">
              <a:buNone/>
              <a:defRPr sz="1000"/>
            </a:lvl3pPr>
            <a:lvl4pPr marL="1436724" indent="0">
              <a:buNone/>
              <a:defRPr sz="1000"/>
            </a:lvl4pPr>
            <a:lvl5pPr marL="1915631" indent="0">
              <a:buNone/>
              <a:defRPr sz="1000"/>
            </a:lvl5pPr>
            <a:lvl6pPr marL="2394539" indent="0">
              <a:buNone/>
              <a:defRPr sz="1000"/>
            </a:lvl6pPr>
            <a:lvl7pPr marL="2873447" indent="0">
              <a:buNone/>
              <a:defRPr sz="1000"/>
            </a:lvl7pPr>
            <a:lvl8pPr marL="3352355" indent="0">
              <a:buNone/>
              <a:defRPr sz="1000"/>
            </a:lvl8pPr>
            <a:lvl9pPr marL="3831263"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D976F3C8-FEA7-421B-B4F9-AE1626CD26F7}" type="datetimeFigureOut">
              <a:rPr lang="en-US"/>
              <a:pPr>
                <a:defRPr/>
              </a:pPr>
              <a:t>4/28/2025</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5B33456A-B831-48DF-AEC5-133D81143C76}" type="slidenum">
              <a:rPr lang="en-GB"/>
              <a:pPr>
                <a:defRPr/>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1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rtlCol="0">
            <a:normAutofit/>
          </a:bodyPr>
          <a:lstStyle>
            <a:lvl1pPr marL="0" indent="0">
              <a:buNone/>
              <a:defRPr sz="3400"/>
            </a:lvl1pPr>
            <a:lvl2pPr marL="478908" indent="0">
              <a:buNone/>
              <a:defRPr sz="2900"/>
            </a:lvl2pPr>
            <a:lvl3pPr marL="957816" indent="0">
              <a:buNone/>
              <a:defRPr sz="2500"/>
            </a:lvl3pPr>
            <a:lvl4pPr marL="1436724" indent="0">
              <a:buNone/>
              <a:defRPr sz="2100"/>
            </a:lvl4pPr>
            <a:lvl5pPr marL="1915631" indent="0">
              <a:buNone/>
              <a:defRPr sz="2100"/>
            </a:lvl5pPr>
            <a:lvl6pPr marL="2394539" indent="0">
              <a:buNone/>
              <a:defRPr sz="2100"/>
            </a:lvl6pPr>
            <a:lvl7pPr marL="2873447" indent="0">
              <a:buNone/>
              <a:defRPr sz="2100"/>
            </a:lvl7pPr>
            <a:lvl8pPr marL="3352355" indent="0">
              <a:buNone/>
              <a:defRPr sz="2100"/>
            </a:lvl8pPr>
            <a:lvl9pPr marL="3831263" indent="0">
              <a:buNone/>
              <a:defRPr sz="2100"/>
            </a:lvl9pPr>
          </a:lstStyle>
          <a:p>
            <a:pPr lvl="0"/>
            <a:endParaRPr lang="en-GB" noProof="0" dirty="0"/>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500"/>
            </a:lvl1pPr>
            <a:lvl2pPr marL="478908" indent="0">
              <a:buNone/>
              <a:defRPr sz="1300"/>
            </a:lvl2pPr>
            <a:lvl3pPr marL="957816" indent="0">
              <a:buNone/>
              <a:defRPr sz="1000"/>
            </a:lvl3pPr>
            <a:lvl4pPr marL="1436724" indent="0">
              <a:buNone/>
              <a:defRPr sz="1000"/>
            </a:lvl4pPr>
            <a:lvl5pPr marL="1915631" indent="0">
              <a:buNone/>
              <a:defRPr sz="1000"/>
            </a:lvl5pPr>
            <a:lvl6pPr marL="2394539" indent="0">
              <a:buNone/>
              <a:defRPr sz="1000"/>
            </a:lvl6pPr>
            <a:lvl7pPr marL="2873447" indent="0">
              <a:buNone/>
              <a:defRPr sz="1000"/>
            </a:lvl7pPr>
            <a:lvl8pPr marL="3352355" indent="0">
              <a:buNone/>
              <a:defRPr sz="1000"/>
            </a:lvl8pPr>
            <a:lvl9pPr marL="3831263"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C3F41F5-81EE-4ABC-A34F-651429D5F975}" type="datetimeFigureOut">
              <a:rPr lang="en-US"/>
              <a:pPr>
                <a:defRPr/>
              </a:pPr>
              <a:t>4/28/2025</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072CFA1D-1636-4B08-A196-5E5308925901}" type="slidenum">
              <a:rPr lang="en-GB"/>
              <a:pPr>
                <a:defRPr/>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FCAC2FBF-93DA-4174-B358-1EB7E9A7A544}" type="datetimeFigureOut">
              <a:rPr lang="en-US"/>
              <a:pPr>
                <a:defRPr/>
              </a:pPr>
              <a:t>4/28/2025</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86B520FC-1F43-41F8-BB87-42D57FC7943D}" type="slidenum">
              <a:rPr lang="en-GB"/>
              <a:pPr>
                <a:defRPr/>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274639"/>
            <a:ext cx="222885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95300" y="274639"/>
            <a:ext cx="652145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A0383D95-D556-480F-98C3-0A854FD26AD4}" type="datetimeFigureOut">
              <a:rPr lang="en-US"/>
              <a:pPr>
                <a:defRPr/>
              </a:pPr>
              <a:t>4/28/2025</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76D332F1-0B85-4301-AAE5-0F0C8D0FC2F8}" type="slidenum">
              <a:rPr lang="en-GB"/>
              <a:pPr>
                <a:defRPr/>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5300" y="274638"/>
            <a:ext cx="8915400" cy="1143000"/>
          </a:xfrm>
          <a:prstGeom prst="rect">
            <a:avLst/>
          </a:prstGeom>
          <a:noFill/>
          <a:ln w="9525">
            <a:noFill/>
            <a:miter lim="800000"/>
            <a:headEnd/>
            <a:tailEnd/>
          </a:ln>
        </p:spPr>
        <p:txBody>
          <a:bodyPr vert="horz" wrap="square" lIns="95782" tIns="47891" rIns="95782" bIns="47891" numCol="1" anchor="ctr" anchorCtr="0" compatLnSpc="1">
            <a:prstTxWarp prst="textNoShape">
              <a:avLst/>
            </a:prstTxWarp>
          </a:bodyPr>
          <a:lstStyle/>
          <a:p>
            <a:pPr lvl="0"/>
            <a:r>
              <a:rPr lang="en-US"/>
              <a:t>Click to edit Master title style</a:t>
            </a:r>
            <a:endParaRPr lang="en-GB"/>
          </a:p>
        </p:txBody>
      </p:sp>
      <p:sp>
        <p:nvSpPr>
          <p:cNvPr id="1027" name="Text Placeholder 2"/>
          <p:cNvSpPr>
            <a:spLocks noGrp="1"/>
          </p:cNvSpPr>
          <p:nvPr>
            <p:ph type="body" idx="1"/>
          </p:nvPr>
        </p:nvSpPr>
        <p:spPr bwMode="auto">
          <a:xfrm>
            <a:off x="495300" y="1600200"/>
            <a:ext cx="8915400" cy="4525963"/>
          </a:xfrm>
          <a:prstGeom prst="rect">
            <a:avLst/>
          </a:prstGeom>
          <a:noFill/>
          <a:ln w="9525">
            <a:noFill/>
            <a:miter lim="800000"/>
            <a:headEnd/>
            <a:tailEnd/>
          </a:ln>
        </p:spPr>
        <p:txBody>
          <a:bodyPr vert="horz" wrap="square" lIns="95782" tIns="47891" rIns="95782" bIns="47891"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5300" y="6356350"/>
            <a:ext cx="2311400" cy="365125"/>
          </a:xfrm>
          <a:prstGeom prst="rect">
            <a:avLst/>
          </a:prstGeom>
        </p:spPr>
        <p:txBody>
          <a:bodyPr vert="horz" lIns="95782" tIns="47891" rIns="95782" bIns="47891" rtlCol="0" anchor="ctr"/>
          <a:lstStyle>
            <a:lvl1pPr algn="l" defTabSz="957816" fontAlgn="auto">
              <a:spcBef>
                <a:spcPts val="0"/>
              </a:spcBef>
              <a:spcAft>
                <a:spcPts val="0"/>
              </a:spcAft>
              <a:defRPr sz="1300">
                <a:solidFill>
                  <a:schemeClr val="tx1">
                    <a:tint val="75000"/>
                  </a:schemeClr>
                </a:solidFill>
                <a:latin typeface="+mn-lt"/>
                <a:cs typeface="+mn-cs"/>
              </a:defRPr>
            </a:lvl1pPr>
          </a:lstStyle>
          <a:p>
            <a:pPr>
              <a:defRPr/>
            </a:pPr>
            <a:fld id="{EE7EC055-FCA3-49BA-ADDC-30211D01A65A}" type="datetimeFigureOut">
              <a:rPr lang="en-US"/>
              <a:pPr>
                <a:defRPr/>
              </a:pPr>
              <a:t>4/28/2025</a:t>
            </a:fld>
            <a:endParaRPr lang="en-GB" dirty="0"/>
          </a:p>
        </p:txBody>
      </p:sp>
      <p:sp>
        <p:nvSpPr>
          <p:cNvPr id="5" name="Footer Placeholder 4"/>
          <p:cNvSpPr>
            <a:spLocks noGrp="1"/>
          </p:cNvSpPr>
          <p:nvPr>
            <p:ph type="ftr" sz="quarter" idx="3"/>
          </p:nvPr>
        </p:nvSpPr>
        <p:spPr>
          <a:xfrm>
            <a:off x="3384550" y="6356350"/>
            <a:ext cx="3136900" cy="365125"/>
          </a:xfrm>
          <a:prstGeom prst="rect">
            <a:avLst/>
          </a:prstGeom>
        </p:spPr>
        <p:txBody>
          <a:bodyPr vert="horz" lIns="95782" tIns="47891" rIns="95782" bIns="47891" rtlCol="0" anchor="ctr"/>
          <a:lstStyle>
            <a:lvl1pPr algn="ctr" defTabSz="957816" fontAlgn="auto">
              <a:spcBef>
                <a:spcPts val="0"/>
              </a:spcBef>
              <a:spcAft>
                <a:spcPts val="0"/>
              </a:spcAft>
              <a:defRPr sz="1300">
                <a:solidFill>
                  <a:schemeClr val="tx1">
                    <a:tint val="75000"/>
                  </a:schemeClr>
                </a:solidFill>
                <a:latin typeface="+mn-lt"/>
                <a:cs typeface="+mn-cs"/>
              </a:defRPr>
            </a:lvl1pPr>
          </a:lstStyle>
          <a:p>
            <a:pPr>
              <a:defRPr/>
            </a:pPr>
            <a:endParaRPr lang="en-GB" dirty="0"/>
          </a:p>
        </p:txBody>
      </p:sp>
      <p:sp>
        <p:nvSpPr>
          <p:cNvPr id="6" name="Slide Number Placeholder 5"/>
          <p:cNvSpPr>
            <a:spLocks noGrp="1"/>
          </p:cNvSpPr>
          <p:nvPr>
            <p:ph type="sldNum" sz="quarter" idx="4"/>
          </p:nvPr>
        </p:nvSpPr>
        <p:spPr>
          <a:xfrm>
            <a:off x="7099300" y="6356350"/>
            <a:ext cx="2311400" cy="365125"/>
          </a:xfrm>
          <a:prstGeom prst="rect">
            <a:avLst/>
          </a:prstGeom>
        </p:spPr>
        <p:txBody>
          <a:bodyPr vert="horz" lIns="95782" tIns="47891" rIns="95782" bIns="47891" rtlCol="0" anchor="ctr"/>
          <a:lstStyle>
            <a:lvl1pPr algn="r" defTabSz="957816" fontAlgn="auto">
              <a:spcBef>
                <a:spcPts val="0"/>
              </a:spcBef>
              <a:spcAft>
                <a:spcPts val="0"/>
              </a:spcAft>
              <a:defRPr sz="1300">
                <a:solidFill>
                  <a:schemeClr val="tx1">
                    <a:tint val="75000"/>
                  </a:schemeClr>
                </a:solidFill>
                <a:latin typeface="+mn-lt"/>
                <a:cs typeface="+mn-cs"/>
              </a:defRPr>
            </a:lvl1pPr>
          </a:lstStyle>
          <a:p>
            <a:pPr>
              <a:defRPr/>
            </a:pPr>
            <a:fld id="{36C080E7-34F4-4C1A-B593-49D2A022B3E7}" type="slidenum">
              <a:rPr lang="en-GB"/>
              <a:pPr>
                <a:defRPr/>
              </a:pPr>
              <a:t>‹#›</a:t>
            </a:fld>
            <a:endParaRPr lang="en-GB" dirty="0"/>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defTabSz="957263" rtl="0" eaLnBrk="0" fontAlgn="base" hangingPunct="0">
        <a:spcBef>
          <a:spcPct val="0"/>
        </a:spcBef>
        <a:spcAft>
          <a:spcPct val="0"/>
        </a:spcAft>
        <a:defRPr sz="4600" kern="1200">
          <a:solidFill>
            <a:schemeClr val="tx1"/>
          </a:solidFill>
          <a:latin typeface="+mj-lt"/>
          <a:ea typeface="+mj-ea"/>
          <a:cs typeface="+mj-cs"/>
        </a:defRPr>
      </a:lvl1pPr>
      <a:lvl2pPr algn="ctr" defTabSz="957263" rtl="0" eaLnBrk="0" fontAlgn="base" hangingPunct="0">
        <a:spcBef>
          <a:spcPct val="0"/>
        </a:spcBef>
        <a:spcAft>
          <a:spcPct val="0"/>
        </a:spcAft>
        <a:defRPr sz="4600">
          <a:solidFill>
            <a:schemeClr val="tx1"/>
          </a:solidFill>
          <a:latin typeface="Calibri" pitchFamily="34" charset="0"/>
        </a:defRPr>
      </a:lvl2pPr>
      <a:lvl3pPr algn="ctr" defTabSz="957263" rtl="0" eaLnBrk="0" fontAlgn="base" hangingPunct="0">
        <a:spcBef>
          <a:spcPct val="0"/>
        </a:spcBef>
        <a:spcAft>
          <a:spcPct val="0"/>
        </a:spcAft>
        <a:defRPr sz="4600">
          <a:solidFill>
            <a:schemeClr val="tx1"/>
          </a:solidFill>
          <a:latin typeface="Calibri" pitchFamily="34" charset="0"/>
        </a:defRPr>
      </a:lvl3pPr>
      <a:lvl4pPr algn="ctr" defTabSz="957263" rtl="0" eaLnBrk="0" fontAlgn="base" hangingPunct="0">
        <a:spcBef>
          <a:spcPct val="0"/>
        </a:spcBef>
        <a:spcAft>
          <a:spcPct val="0"/>
        </a:spcAft>
        <a:defRPr sz="4600">
          <a:solidFill>
            <a:schemeClr val="tx1"/>
          </a:solidFill>
          <a:latin typeface="Calibri" pitchFamily="34" charset="0"/>
        </a:defRPr>
      </a:lvl4pPr>
      <a:lvl5pPr algn="ctr" defTabSz="957263" rtl="0" eaLnBrk="0" fontAlgn="base" hangingPunct="0">
        <a:spcBef>
          <a:spcPct val="0"/>
        </a:spcBef>
        <a:spcAft>
          <a:spcPct val="0"/>
        </a:spcAft>
        <a:defRPr sz="4600">
          <a:solidFill>
            <a:schemeClr val="tx1"/>
          </a:solidFill>
          <a:latin typeface="Calibri" pitchFamily="34" charset="0"/>
        </a:defRPr>
      </a:lvl5pPr>
      <a:lvl6pPr marL="342077" algn="ctr" defTabSz="957341" rtl="0" fontAlgn="base">
        <a:spcBef>
          <a:spcPct val="0"/>
        </a:spcBef>
        <a:spcAft>
          <a:spcPct val="0"/>
        </a:spcAft>
        <a:defRPr sz="4600">
          <a:solidFill>
            <a:schemeClr val="tx1"/>
          </a:solidFill>
          <a:latin typeface="Calibri" pitchFamily="34" charset="0"/>
        </a:defRPr>
      </a:lvl6pPr>
      <a:lvl7pPr marL="684154" algn="ctr" defTabSz="957341" rtl="0" fontAlgn="base">
        <a:spcBef>
          <a:spcPct val="0"/>
        </a:spcBef>
        <a:spcAft>
          <a:spcPct val="0"/>
        </a:spcAft>
        <a:defRPr sz="4600">
          <a:solidFill>
            <a:schemeClr val="tx1"/>
          </a:solidFill>
          <a:latin typeface="Calibri" pitchFamily="34" charset="0"/>
        </a:defRPr>
      </a:lvl7pPr>
      <a:lvl8pPr marL="1026231" algn="ctr" defTabSz="957341" rtl="0" fontAlgn="base">
        <a:spcBef>
          <a:spcPct val="0"/>
        </a:spcBef>
        <a:spcAft>
          <a:spcPct val="0"/>
        </a:spcAft>
        <a:defRPr sz="4600">
          <a:solidFill>
            <a:schemeClr val="tx1"/>
          </a:solidFill>
          <a:latin typeface="Calibri" pitchFamily="34" charset="0"/>
        </a:defRPr>
      </a:lvl8pPr>
      <a:lvl9pPr marL="1368308" algn="ctr" defTabSz="957341" rtl="0" fontAlgn="base">
        <a:spcBef>
          <a:spcPct val="0"/>
        </a:spcBef>
        <a:spcAft>
          <a:spcPct val="0"/>
        </a:spcAft>
        <a:defRPr sz="4600">
          <a:solidFill>
            <a:schemeClr val="tx1"/>
          </a:solidFill>
          <a:latin typeface="Calibri" pitchFamily="34" charset="0"/>
        </a:defRPr>
      </a:lvl9pPr>
    </p:titleStyle>
    <p:bodyStyle>
      <a:lvl1pPr marL="357188" indent="-357188" algn="l" defTabSz="957263" rtl="0" eaLnBrk="0" fontAlgn="base" hangingPunct="0">
        <a:spcBef>
          <a:spcPct val="20000"/>
        </a:spcBef>
        <a:spcAft>
          <a:spcPct val="0"/>
        </a:spcAft>
        <a:buFont typeface="Arial" charset="0"/>
        <a:buChar char="•"/>
        <a:defRPr sz="3400" kern="1200">
          <a:solidFill>
            <a:schemeClr val="tx1"/>
          </a:solidFill>
          <a:latin typeface="+mn-lt"/>
          <a:ea typeface="+mn-ea"/>
          <a:cs typeface="+mn-cs"/>
        </a:defRPr>
      </a:lvl1pPr>
      <a:lvl2pPr marL="777875" indent="-298450" algn="l" defTabSz="957263" rtl="0" eaLnBrk="0" fontAlgn="base" hangingPunct="0">
        <a:spcBef>
          <a:spcPct val="20000"/>
        </a:spcBef>
        <a:spcAft>
          <a:spcPct val="0"/>
        </a:spcAft>
        <a:buFont typeface="Arial" charset="0"/>
        <a:buChar char="–"/>
        <a:defRPr sz="2900" kern="1200">
          <a:solidFill>
            <a:schemeClr val="tx1"/>
          </a:solidFill>
          <a:latin typeface="+mn-lt"/>
          <a:ea typeface="+mn-ea"/>
          <a:cs typeface="+mn-cs"/>
        </a:defRPr>
      </a:lvl2pPr>
      <a:lvl3pPr marL="1196975" indent="-238125" algn="l" defTabSz="957263" rtl="0" eaLnBrk="0" fontAlgn="base" hangingPunct="0">
        <a:spcBef>
          <a:spcPct val="20000"/>
        </a:spcBef>
        <a:spcAft>
          <a:spcPct val="0"/>
        </a:spcAft>
        <a:buFont typeface="Arial" charset="0"/>
        <a:buChar char="•"/>
        <a:defRPr sz="2500" kern="1200">
          <a:solidFill>
            <a:schemeClr val="tx1"/>
          </a:solidFill>
          <a:latin typeface="+mn-lt"/>
          <a:ea typeface="+mn-ea"/>
          <a:cs typeface="+mn-cs"/>
        </a:defRPr>
      </a:lvl3pPr>
      <a:lvl4pPr marL="1674813" indent="-238125" algn="l" defTabSz="957263" rtl="0" eaLnBrk="0" fontAlgn="base" hangingPunct="0">
        <a:spcBef>
          <a:spcPct val="20000"/>
        </a:spcBef>
        <a:spcAft>
          <a:spcPct val="0"/>
        </a:spcAft>
        <a:buFont typeface="Arial" charset="0"/>
        <a:buChar char="–"/>
        <a:defRPr sz="2100" kern="1200">
          <a:solidFill>
            <a:schemeClr val="tx1"/>
          </a:solidFill>
          <a:latin typeface="+mn-lt"/>
          <a:ea typeface="+mn-ea"/>
          <a:cs typeface="+mn-cs"/>
        </a:defRPr>
      </a:lvl4pPr>
      <a:lvl5pPr marL="2154238" indent="-238125" algn="l" defTabSz="957263" rtl="0" eaLnBrk="0" fontAlgn="base" hangingPunct="0">
        <a:spcBef>
          <a:spcPct val="20000"/>
        </a:spcBef>
        <a:spcAft>
          <a:spcPct val="0"/>
        </a:spcAft>
        <a:buFont typeface="Arial" charset="0"/>
        <a:buChar char="»"/>
        <a:defRPr sz="2100" kern="1200">
          <a:solidFill>
            <a:schemeClr val="tx1"/>
          </a:solidFill>
          <a:latin typeface="+mn-lt"/>
          <a:ea typeface="+mn-ea"/>
          <a:cs typeface="+mn-cs"/>
        </a:defRPr>
      </a:lvl5pPr>
      <a:lvl6pPr marL="2633993" indent="-239454" algn="l" defTabSz="957816"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112901" indent="-239454" algn="l" defTabSz="957816"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591809" indent="-239454" algn="l" defTabSz="957816"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070717" indent="-239454" algn="l" defTabSz="957816"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en-US"/>
      </a:defPPr>
      <a:lvl1pPr marL="0" algn="l" defTabSz="957816" rtl="0" eaLnBrk="1" latinLnBrk="0" hangingPunct="1">
        <a:defRPr sz="1900" kern="1200">
          <a:solidFill>
            <a:schemeClr val="tx1"/>
          </a:solidFill>
          <a:latin typeface="+mn-lt"/>
          <a:ea typeface="+mn-ea"/>
          <a:cs typeface="+mn-cs"/>
        </a:defRPr>
      </a:lvl1pPr>
      <a:lvl2pPr marL="478908" algn="l" defTabSz="957816" rtl="0" eaLnBrk="1" latinLnBrk="0" hangingPunct="1">
        <a:defRPr sz="1900" kern="1200">
          <a:solidFill>
            <a:schemeClr val="tx1"/>
          </a:solidFill>
          <a:latin typeface="+mn-lt"/>
          <a:ea typeface="+mn-ea"/>
          <a:cs typeface="+mn-cs"/>
        </a:defRPr>
      </a:lvl2pPr>
      <a:lvl3pPr marL="957816" algn="l" defTabSz="957816" rtl="0" eaLnBrk="1" latinLnBrk="0" hangingPunct="1">
        <a:defRPr sz="1900" kern="1200">
          <a:solidFill>
            <a:schemeClr val="tx1"/>
          </a:solidFill>
          <a:latin typeface="+mn-lt"/>
          <a:ea typeface="+mn-ea"/>
          <a:cs typeface="+mn-cs"/>
        </a:defRPr>
      </a:lvl3pPr>
      <a:lvl4pPr marL="1436724" algn="l" defTabSz="957816" rtl="0" eaLnBrk="1" latinLnBrk="0" hangingPunct="1">
        <a:defRPr sz="1900" kern="1200">
          <a:solidFill>
            <a:schemeClr val="tx1"/>
          </a:solidFill>
          <a:latin typeface="+mn-lt"/>
          <a:ea typeface="+mn-ea"/>
          <a:cs typeface="+mn-cs"/>
        </a:defRPr>
      </a:lvl4pPr>
      <a:lvl5pPr marL="1915631" algn="l" defTabSz="957816" rtl="0" eaLnBrk="1" latinLnBrk="0" hangingPunct="1">
        <a:defRPr sz="1900" kern="1200">
          <a:solidFill>
            <a:schemeClr val="tx1"/>
          </a:solidFill>
          <a:latin typeface="+mn-lt"/>
          <a:ea typeface="+mn-ea"/>
          <a:cs typeface="+mn-cs"/>
        </a:defRPr>
      </a:lvl5pPr>
      <a:lvl6pPr marL="2394539" algn="l" defTabSz="957816" rtl="0" eaLnBrk="1" latinLnBrk="0" hangingPunct="1">
        <a:defRPr sz="1900" kern="1200">
          <a:solidFill>
            <a:schemeClr val="tx1"/>
          </a:solidFill>
          <a:latin typeface="+mn-lt"/>
          <a:ea typeface="+mn-ea"/>
          <a:cs typeface="+mn-cs"/>
        </a:defRPr>
      </a:lvl6pPr>
      <a:lvl7pPr marL="2873447" algn="l" defTabSz="957816" rtl="0" eaLnBrk="1" latinLnBrk="0" hangingPunct="1">
        <a:defRPr sz="1900" kern="1200">
          <a:solidFill>
            <a:schemeClr val="tx1"/>
          </a:solidFill>
          <a:latin typeface="+mn-lt"/>
          <a:ea typeface="+mn-ea"/>
          <a:cs typeface="+mn-cs"/>
        </a:defRPr>
      </a:lvl7pPr>
      <a:lvl8pPr marL="3352355" algn="l" defTabSz="957816" rtl="0" eaLnBrk="1" latinLnBrk="0" hangingPunct="1">
        <a:defRPr sz="1900" kern="1200">
          <a:solidFill>
            <a:schemeClr val="tx1"/>
          </a:solidFill>
          <a:latin typeface="+mn-lt"/>
          <a:ea typeface="+mn-ea"/>
          <a:cs typeface="+mn-cs"/>
        </a:defRPr>
      </a:lvl8pPr>
      <a:lvl9pPr marL="3831263" algn="l" defTabSz="957816"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3000" b="-13000"/>
          </a:stretch>
        </a:blipFill>
        <a:effectLst/>
      </p:bgPr>
    </p:bg>
    <p:spTree>
      <p:nvGrpSpPr>
        <p:cNvPr id="1" name=""/>
        <p:cNvGrpSpPr/>
        <p:nvPr/>
      </p:nvGrpSpPr>
      <p:grpSpPr>
        <a:xfrm>
          <a:off x="0" y="0"/>
          <a:ext cx="0" cy="0"/>
          <a:chOff x="0" y="0"/>
          <a:chExt cx="0" cy="0"/>
        </a:xfrm>
      </p:grpSpPr>
      <p:sp>
        <p:nvSpPr>
          <p:cNvPr id="21" name="Rectangle 20"/>
          <p:cNvSpPr/>
          <p:nvPr/>
        </p:nvSpPr>
        <p:spPr>
          <a:xfrm>
            <a:off x="3534922" y="2302193"/>
            <a:ext cx="2976213" cy="3116072"/>
          </a:xfrm>
          <a:prstGeom prst="rect">
            <a:avLst/>
          </a:prstGeom>
          <a:solidFill>
            <a:srgbClr val="92D050"/>
          </a:solidFill>
          <a:ln/>
        </p:spPr>
        <p:style>
          <a:lnRef idx="0">
            <a:schemeClr val="accent5"/>
          </a:lnRef>
          <a:fillRef idx="3">
            <a:schemeClr val="accent5"/>
          </a:fillRef>
          <a:effectRef idx="3">
            <a:schemeClr val="accent5"/>
          </a:effectRef>
          <a:fontRef idx="minor">
            <a:schemeClr val="lt1"/>
          </a:fontRef>
        </p:style>
        <p:txBody>
          <a:bodyPr wrap="square" lIns="68415" tIns="34208" rIns="68415" bIns="34208" anchor="t">
            <a:spAutoFit/>
          </a:bodyPr>
          <a:lstStyle/>
          <a:p>
            <a:pPr algn="ctr">
              <a:defRPr/>
            </a:pPr>
            <a:r>
              <a:rPr lang="en-GB" sz="1800" b="1" dirty="0">
                <a:solidFill>
                  <a:srgbClr val="FFFFFF"/>
                </a:solidFill>
                <a:cs typeface="Arial"/>
              </a:rPr>
              <a:t>Year  Summer Term 2025</a:t>
            </a:r>
            <a:endParaRPr lang="en-GB" sz="1800" b="1" dirty="0">
              <a:solidFill>
                <a:srgbClr val="FFFFFF"/>
              </a:solidFill>
              <a:cs typeface="Arial" charset="0"/>
            </a:endParaRPr>
          </a:p>
          <a:p>
            <a:pPr algn="ctr">
              <a:defRPr/>
            </a:pPr>
            <a:endParaRPr lang="en-GB" sz="2400" b="1" dirty="0">
              <a:solidFill>
                <a:srgbClr val="FFFFFF"/>
              </a:solidFill>
              <a:cs typeface="Arial" charset="0"/>
            </a:endParaRPr>
          </a:p>
          <a:p>
            <a:pPr algn="ctr">
              <a:defRPr/>
            </a:pPr>
            <a:endParaRPr lang="en-GB" sz="2400" b="1" dirty="0">
              <a:solidFill>
                <a:srgbClr val="FFFFFF"/>
              </a:solidFill>
              <a:cs typeface="Arial" charset="0"/>
            </a:endParaRPr>
          </a:p>
          <a:p>
            <a:pPr algn="ctr">
              <a:defRPr/>
            </a:pPr>
            <a:endParaRPr lang="en-GB" sz="2400" b="1" dirty="0">
              <a:solidFill>
                <a:srgbClr val="FFFFFF"/>
              </a:solidFill>
              <a:cs typeface="Arial" charset="0"/>
            </a:endParaRPr>
          </a:p>
          <a:p>
            <a:pPr algn="ctr">
              <a:defRPr/>
            </a:pPr>
            <a:endParaRPr lang="en-GB" sz="2400" b="1" dirty="0">
              <a:solidFill>
                <a:srgbClr val="FFFFFF"/>
              </a:solidFill>
              <a:cs typeface="Arial" charset="0"/>
            </a:endParaRPr>
          </a:p>
          <a:p>
            <a:pPr algn="ctr">
              <a:defRPr/>
            </a:pPr>
            <a:endParaRPr lang="en-GB" sz="1200" b="1" dirty="0">
              <a:solidFill>
                <a:srgbClr val="FFFFFF"/>
              </a:solidFill>
              <a:cs typeface="Arial" charset="0"/>
            </a:endParaRPr>
          </a:p>
          <a:p>
            <a:pPr algn="ctr">
              <a:defRPr/>
            </a:pPr>
            <a:endParaRPr lang="en-GB" sz="1200" b="1" dirty="0">
              <a:solidFill>
                <a:srgbClr val="FFFFFF"/>
              </a:solidFill>
              <a:cs typeface="Arial" charset="0"/>
            </a:endParaRPr>
          </a:p>
          <a:p>
            <a:pPr algn="ctr">
              <a:defRPr/>
            </a:pPr>
            <a:endParaRPr lang="en-GB" sz="1200" b="1" dirty="0">
              <a:solidFill>
                <a:srgbClr val="FFFFFF"/>
              </a:solidFill>
              <a:cs typeface="Arial" charset="0"/>
            </a:endParaRPr>
          </a:p>
          <a:p>
            <a:pPr algn="ctr">
              <a:defRPr/>
            </a:pPr>
            <a:endParaRPr lang="en-GB" sz="1200" b="1" dirty="0">
              <a:solidFill>
                <a:srgbClr val="FFFFFF"/>
              </a:solidFill>
              <a:cs typeface="Arial" charset="0"/>
            </a:endParaRPr>
          </a:p>
          <a:p>
            <a:pPr algn="ctr">
              <a:defRPr/>
            </a:pPr>
            <a:endParaRPr lang="en-GB" sz="1200" b="1" dirty="0">
              <a:solidFill>
                <a:srgbClr val="FFFFFF"/>
              </a:solidFill>
              <a:cs typeface="Arial" charset="0"/>
            </a:endParaRPr>
          </a:p>
          <a:p>
            <a:pPr>
              <a:defRPr/>
            </a:pPr>
            <a:endParaRPr lang="en-GB" sz="1200" b="1" dirty="0">
              <a:solidFill>
                <a:srgbClr val="FFFFFF"/>
              </a:solidFill>
              <a:cs typeface="Arial" charset="0"/>
            </a:endParaRPr>
          </a:p>
          <a:p>
            <a:pPr algn="ctr">
              <a:defRPr/>
            </a:pPr>
            <a:endParaRPr lang="en-GB" sz="1200" b="1" dirty="0">
              <a:solidFill>
                <a:srgbClr val="FFFFFF"/>
              </a:solidFill>
              <a:cs typeface="Arial" charset="0"/>
            </a:endParaRPr>
          </a:p>
        </p:txBody>
      </p:sp>
      <p:sp>
        <p:nvSpPr>
          <p:cNvPr id="6" name="TextBox 5"/>
          <p:cNvSpPr txBox="1">
            <a:spLocks noChangeArrowheads="1"/>
          </p:cNvSpPr>
          <p:nvPr/>
        </p:nvSpPr>
        <p:spPr bwMode="auto">
          <a:xfrm>
            <a:off x="6752118" y="1411504"/>
            <a:ext cx="3024188" cy="2497375"/>
          </a:xfrm>
          <a:prstGeom prst="rect">
            <a:avLst/>
          </a:prstGeom>
          <a:solidFill>
            <a:srgbClr val="CC00FF"/>
          </a:solidFill>
          <a:ln w="9525" algn="ctr">
            <a:solidFill>
              <a:srgbClr val="46AAC5"/>
            </a:solidFill>
            <a:miter lim="800000"/>
            <a:headEnd/>
            <a:tailEnd/>
          </a:ln>
          <a:effectLst>
            <a:outerShdw dist="20000" dir="5400000" rotWithShape="0">
              <a:srgbClr val="000000">
                <a:alpha val="37999"/>
              </a:srgbClr>
            </a:outerShdw>
          </a:effectLst>
        </p:spPr>
        <p:txBody>
          <a:bodyPr wrap="square" lIns="95782" tIns="47891" rIns="95782" bIns="47891" anchor="t">
            <a:spAutoFit/>
          </a:bodyPr>
          <a:lstStyle/>
          <a:p>
            <a:pPr algn="ctr">
              <a:defRPr/>
            </a:pPr>
            <a:r>
              <a:rPr lang="en-US" sz="1600" b="1" u="sng" dirty="0">
                <a:solidFill>
                  <a:srgbClr val="000000"/>
                </a:solidFill>
                <a:latin typeface="Calibri" pitchFamily="34" charset="0"/>
              </a:rPr>
              <a:t>Religious Education </a:t>
            </a:r>
            <a:r>
              <a:rPr lang="en-US" sz="1600" b="1" dirty="0">
                <a:solidFill>
                  <a:srgbClr val="000000"/>
                </a:solidFill>
                <a:latin typeface="Calibri" pitchFamily="34" charset="0"/>
              </a:rPr>
              <a:t>(RE</a:t>
            </a:r>
            <a:r>
              <a:rPr lang="en-US" sz="1400" b="1" dirty="0">
                <a:solidFill>
                  <a:srgbClr val="000000"/>
                </a:solidFill>
                <a:latin typeface="Calibri" pitchFamily="34" charset="0"/>
              </a:rPr>
              <a:t>)</a:t>
            </a:r>
          </a:p>
          <a:p>
            <a:pPr algn="ctr">
              <a:defRPr/>
            </a:pPr>
            <a:r>
              <a:rPr lang="en-US" sz="1400" dirty="0">
                <a:solidFill>
                  <a:srgbClr val="000000"/>
                </a:solidFill>
                <a:latin typeface="Calibri" pitchFamily="34" charset="0"/>
              </a:rPr>
              <a:t>In our RE lessons we will be focusing on Pentecost and Reconciliation. In Pentecost we will be delving into </a:t>
            </a:r>
            <a:r>
              <a:rPr lang="en-US" sz="1400" i="1" dirty="0">
                <a:solidFill>
                  <a:srgbClr val="000000"/>
                </a:solidFill>
                <a:latin typeface="Calibri" pitchFamily="34" charset="0"/>
              </a:rPr>
              <a:t>serving</a:t>
            </a:r>
            <a:r>
              <a:rPr lang="en-US" sz="1400" dirty="0">
                <a:solidFill>
                  <a:srgbClr val="000000"/>
                </a:solidFill>
                <a:latin typeface="Calibri" pitchFamily="34" charset="0"/>
              </a:rPr>
              <a:t> and how our energy can be transformed.</a:t>
            </a:r>
          </a:p>
          <a:p>
            <a:pPr algn="ctr">
              <a:defRPr/>
            </a:pPr>
            <a:r>
              <a:rPr lang="en-US" sz="1400" dirty="0">
                <a:solidFill>
                  <a:srgbClr val="000000"/>
                </a:solidFill>
                <a:latin typeface="Calibri" pitchFamily="34" charset="0"/>
              </a:rPr>
              <a:t>In our Reconciliation unit, we will be looking into </a:t>
            </a:r>
            <a:r>
              <a:rPr lang="en-US" sz="1400" i="1" dirty="0">
                <a:solidFill>
                  <a:srgbClr val="000000"/>
                </a:solidFill>
                <a:latin typeface="Calibri" pitchFamily="34" charset="0"/>
              </a:rPr>
              <a:t>inter-relating. </a:t>
            </a:r>
            <a:r>
              <a:rPr lang="en-US" sz="1400" dirty="0">
                <a:solidFill>
                  <a:srgbClr val="000000"/>
                </a:solidFill>
                <a:latin typeface="Calibri" pitchFamily="34" charset="0"/>
              </a:rPr>
              <a:t>We will look at how freedom involves responsibility and what that looks like in the modern world.</a:t>
            </a:r>
          </a:p>
        </p:txBody>
      </p:sp>
      <p:sp>
        <p:nvSpPr>
          <p:cNvPr id="8" name="TextBox 7"/>
          <p:cNvSpPr txBox="1">
            <a:spLocks noChangeArrowheads="1"/>
          </p:cNvSpPr>
          <p:nvPr/>
        </p:nvSpPr>
        <p:spPr bwMode="auto">
          <a:xfrm>
            <a:off x="6590410" y="4933239"/>
            <a:ext cx="3024188" cy="1204713"/>
          </a:xfrm>
          <a:prstGeom prst="rect">
            <a:avLst/>
          </a:prstGeom>
          <a:solidFill>
            <a:srgbClr val="FFFF00"/>
          </a:solidFill>
          <a:ln w="9525" algn="ctr">
            <a:solidFill>
              <a:srgbClr val="46AAC5"/>
            </a:solidFill>
            <a:miter lim="800000"/>
            <a:headEnd/>
            <a:tailEnd/>
          </a:ln>
          <a:effectLst>
            <a:outerShdw dist="20000" dir="5400000" rotWithShape="0">
              <a:srgbClr val="000000">
                <a:alpha val="37999"/>
              </a:srgbClr>
            </a:outerShdw>
          </a:effectLst>
        </p:spPr>
        <p:txBody>
          <a:bodyPr lIns="95782" tIns="47891" rIns="95782" bIns="47891" anchor="t">
            <a:spAutoFit/>
          </a:bodyPr>
          <a:lstStyle/>
          <a:p>
            <a:pPr algn="ctr">
              <a:defRPr/>
            </a:pPr>
            <a:r>
              <a:rPr lang="en-US" sz="1200" b="1" u="sng" dirty="0">
                <a:solidFill>
                  <a:srgbClr val="000000"/>
                </a:solidFill>
                <a:latin typeface="Calibri"/>
                <a:cs typeface="Arial"/>
              </a:rPr>
              <a:t>Geography</a:t>
            </a:r>
          </a:p>
          <a:p>
            <a:pPr algn="ctr">
              <a:defRPr/>
            </a:pPr>
            <a:r>
              <a:rPr lang="en-US" sz="1200" dirty="0">
                <a:solidFill>
                  <a:srgbClr val="000000"/>
                </a:solidFill>
                <a:latin typeface="Calibri"/>
                <a:cs typeface="Arial"/>
              </a:rPr>
              <a:t>In our Geography lessons we will be focusing on South America and the changes to the land. We will compare and contrast the similarities and differences with our own local area.</a:t>
            </a:r>
          </a:p>
        </p:txBody>
      </p:sp>
      <p:sp>
        <p:nvSpPr>
          <p:cNvPr id="14" name="TextBox 13"/>
          <p:cNvSpPr txBox="1">
            <a:spLocks noChangeArrowheads="1"/>
          </p:cNvSpPr>
          <p:nvPr/>
        </p:nvSpPr>
        <p:spPr bwMode="auto">
          <a:xfrm>
            <a:off x="3355992" y="6007849"/>
            <a:ext cx="2995170" cy="789215"/>
          </a:xfrm>
          <a:prstGeom prst="rect">
            <a:avLst/>
          </a:prstGeom>
          <a:solidFill>
            <a:srgbClr val="FF0000"/>
          </a:solidFill>
          <a:ln w="9525" algn="ctr">
            <a:solidFill>
              <a:srgbClr val="46AAC5"/>
            </a:solidFill>
            <a:miter lim="800000"/>
            <a:headEnd/>
            <a:tailEnd/>
          </a:ln>
          <a:effectLst>
            <a:outerShdw dist="20000" dir="5400000" rotWithShape="0">
              <a:srgbClr val="000000">
                <a:alpha val="37999"/>
              </a:srgbClr>
            </a:outerShdw>
          </a:effectLst>
        </p:spPr>
        <p:txBody>
          <a:bodyPr wrap="square" lIns="95782" tIns="47891" rIns="95782" bIns="47891">
            <a:spAutoFit/>
          </a:bodyPr>
          <a:lstStyle/>
          <a:p>
            <a:pPr algn="ctr"/>
            <a:r>
              <a:rPr lang="en-US" sz="1200" b="1" u="sng" dirty="0">
                <a:solidFill>
                  <a:srgbClr val="000000"/>
                </a:solidFill>
                <a:latin typeface="Calibri" pitchFamily="34" charset="0"/>
              </a:rPr>
              <a:t>Physical Education </a:t>
            </a:r>
            <a:r>
              <a:rPr lang="en-US" sz="1200" b="1" dirty="0">
                <a:solidFill>
                  <a:srgbClr val="000000"/>
                </a:solidFill>
                <a:latin typeface="Calibri" pitchFamily="34" charset="0"/>
              </a:rPr>
              <a:t>(P.E)</a:t>
            </a:r>
          </a:p>
          <a:p>
            <a:pPr algn="ctr"/>
            <a:r>
              <a:rPr lang="en-US" sz="1100" b="1" dirty="0">
                <a:solidFill>
                  <a:srgbClr val="000000"/>
                </a:solidFill>
                <a:latin typeface="Calibri" pitchFamily="34" charset="0"/>
              </a:rPr>
              <a:t>In P.E we will be learning about gymnastics and invasion games (Rugby) and striking and fielding games.</a:t>
            </a:r>
          </a:p>
        </p:txBody>
      </p:sp>
      <p:sp>
        <p:nvSpPr>
          <p:cNvPr id="17" name="TextBox 16"/>
          <p:cNvSpPr txBox="1">
            <a:spLocks noChangeArrowheads="1"/>
          </p:cNvSpPr>
          <p:nvPr/>
        </p:nvSpPr>
        <p:spPr bwMode="auto">
          <a:xfrm>
            <a:off x="173571" y="3955044"/>
            <a:ext cx="3024187" cy="1173935"/>
          </a:xfrm>
          <a:prstGeom prst="rect">
            <a:avLst/>
          </a:prstGeom>
          <a:solidFill>
            <a:srgbClr val="FF0066"/>
          </a:solidFill>
          <a:ln w="9525" algn="ctr">
            <a:solidFill>
              <a:srgbClr val="46AAC5"/>
            </a:solidFill>
            <a:miter lim="800000"/>
            <a:headEnd/>
            <a:tailEnd/>
          </a:ln>
          <a:effectLst>
            <a:outerShdw dist="20000" dir="5400000" rotWithShape="0">
              <a:srgbClr val="000000">
                <a:alpha val="37999"/>
              </a:srgbClr>
            </a:outerShdw>
          </a:effectLst>
        </p:spPr>
        <p:txBody>
          <a:bodyPr wrap="square" lIns="95782" tIns="47891" rIns="95782" bIns="47891">
            <a:spAutoFit/>
          </a:bodyPr>
          <a:lstStyle/>
          <a:p>
            <a:pPr algn="ctr">
              <a:defRPr/>
            </a:pPr>
            <a:r>
              <a:rPr lang="en-US" sz="1400" b="1" u="sng" dirty="0">
                <a:latin typeface="+mn-lt"/>
              </a:rPr>
              <a:t>French</a:t>
            </a:r>
          </a:p>
          <a:p>
            <a:pPr algn="ctr">
              <a:defRPr/>
            </a:pPr>
            <a:r>
              <a:rPr lang="en-US" sz="1400" b="1" dirty="0">
                <a:latin typeface="+mn-lt"/>
              </a:rPr>
              <a:t>In French we will be focusing our learning on seasons and weather, poems, seasonal colours and beach scenes.</a:t>
            </a:r>
            <a:endParaRPr lang="en-GB" sz="1000" b="1" dirty="0">
              <a:latin typeface="+mn-lt"/>
            </a:endParaRPr>
          </a:p>
        </p:txBody>
      </p:sp>
      <p:sp>
        <p:nvSpPr>
          <p:cNvPr id="4" name="TextBox 3"/>
          <p:cNvSpPr txBox="1">
            <a:spLocks noChangeArrowheads="1"/>
          </p:cNvSpPr>
          <p:nvPr/>
        </p:nvSpPr>
        <p:spPr bwMode="auto">
          <a:xfrm>
            <a:off x="3561780" y="249918"/>
            <a:ext cx="3038359" cy="1158547"/>
          </a:xfrm>
          <a:prstGeom prst="rect">
            <a:avLst/>
          </a:prstGeom>
          <a:solidFill>
            <a:srgbClr val="00FF00"/>
          </a:solidFill>
          <a:ln w="9525" algn="ctr">
            <a:solidFill>
              <a:srgbClr val="46AAC5"/>
            </a:solidFill>
            <a:miter lim="800000"/>
            <a:headEnd/>
            <a:tailEnd/>
          </a:ln>
          <a:effectLst>
            <a:outerShdw dist="20000" dir="5400000" rotWithShape="0">
              <a:srgbClr val="000000">
                <a:alpha val="37999"/>
              </a:srgbClr>
            </a:outerShdw>
          </a:effectLst>
        </p:spPr>
        <p:txBody>
          <a:bodyPr wrap="square" lIns="95782" tIns="47891" rIns="95782" bIns="47891" anchor="t">
            <a:spAutoFit/>
          </a:bodyPr>
          <a:lstStyle/>
          <a:p>
            <a:pPr algn="ctr"/>
            <a:r>
              <a:rPr lang="en-US" sz="1400" b="1" u="sng" dirty="0">
                <a:solidFill>
                  <a:srgbClr val="000000"/>
                </a:solidFill>
                <a:latin typeface="Calibri" pitchFamily="34" charset="0"/>
              </a:rPr>
              <a:t>English</a:t>
            </a:r>
          </a:p>
          <a:p>
            <a:pPr algn="ctr">
              <a:spcAft>
                <a:spcPts val="0"/>
              </a:spcAft>
            </a:pPr>
            <a:r>
              <a:rPr lang="en-US" sz="1100" b="1" dirty="0">
                <a:solidFill>
                  <a:srgbClr val="000000"/>
                </a:solidFill>
                <a:latin typeface="Calibri"/>
                <a:cs typeface="Arial"/>
              </a:rPr>
              <a:t>In English we will learning how to write pieces that focus on Amazon adventure stories from other cultures providing a great deal of cross curricular links. We will then focus on Myths, reports and poems with figurative language.</a:t>
            </a:r>
          </a:p>
        </p:txBody>
      </p:sp>
      <p:sp>
        <p:nvSpPr>
          <p:cNvPr id="7" name="TextBox 6"/>
          <p:cNvSpPr txBox="1">
            <a:spLocks noChangeArrowheads="1"/>
          </p:cNvSpPr>
          <p:nvPr/>
        </p:nvSpPr>
        <p:spPr bwMode="auto">
          <a:xfrm>
            <a:off x="180476" y="2192232"/>
            <a:ext cx="3189350" cy="1604823"/>
          </a:xfrm>
          <a:prstGeom prst="rect">
            <a:avLst/>
          </a:prstGeom>
          <a:solidFill>
            <a:srgbClr val="FF6600"/>
          </a:solidFill>
          <a:ln w="9525" algn="ctr">
            <a:solidFill>
              <a:srgbClr val="46AAC5"/>
            </a:solidFill>
            <a:miter lim="800000"/>
            <a:headEnd/>
            <a:tailEnd/>
          </a:ln>
          <a:effectLst>
            <a:outerShdw dist="20000" dir="5400000" rotWithShape="0">
              <a:srgbClr val="000000">
                <a:alpha val="37999"/>
              </a:srgbClr>
            </a:outerShdw>
          </a:effectLst>
        </p:spPr>
        <p:txBody>
          <a:bodyPr wrap="square" lIns="95782" tIns="47891" rIns="95782" bIns="47891" anchor="t">
            <a:spAutoFit/>
          </a:bodyPr>
          <a:lstStyle/>
          <a:p>
            <a:pPr algn="ctr"/>
            <a:r>
              <a:rPr lang="en-GB" sz="1400" b="1" u="sng" dirty="0">
                <a:solidFill>
                  <a:srgbClr val="000000"/>
                </a:solidFill>
                <a:latin typeface="Calibri" pitchFamily="34" charset="0"/>
              </a:rPr>
              <a:t>Science</a:t>
            </a:r>
            <a:endParaRPr lang="en-GB" sz="1400" b="1" dirty="0">
              <a:solidFill>
                <a:srgbClr val="000000"/>
              </a:solidFill>
              <a:latin typeface="+mn-lt"/>
            </a:endParaRPr>
          </a:p>
          <a:p>
            <a:pPr algn="ctr"/>
            <a:r>
              <a:rPr lang="en-GB" sz="1400" b="1" dirty="0">
                <a:solidFill>
                  <a:srgbClr val="000000"/>
                </a:solidFill>
                <a:latin typeface="+mn-lt"/>
                <a:cs typeface="Arial"/>
              </a:rPr>
              <a:t>In Science this half term we will be learning about animals including humans. We will first focus on the different life cycles in the animals kingdom and then focus on classifying and grouping animals including humans.</a:t>
            </a:r>
            <a:endParaRPr lang="en-GB" sz="1400" b="1" dirty="0">
              <a:solidFill>
                <a:srgbClr val="000000"/>
              </a:solidFill>
              <a:latin typeface="Calibri" pitchFamily="34" charset="0"/>
            </a:endParaRPr>
          </a:p>
        </p:txBody>
      </p:sp>
      <p:sp>
        <p:nvSpPr>
          <p:cNvPr id="5" name="TextBox 4"/>
          <p:cNvSpPr txBox="1">
            <a:spLocks noChangeArrowheads="1"/>
          </p:cNvSpPr>
          <p:nvPr/>
        </p:nvSpPr>
        <p:spPr bwMode="auto">
          <a:xfrm>
            <a:off x="239677" y="211065"/>
            <a:ext cx="3189349" cy="1820266"/>
          </a:xfrm>
          <a:prstGeom prst="rect">
            <a:avLst/>
          </a:prstGeom>
          <a:solidFill>
            <a:srgbClr val="00CCFF"/>
          </a:solidFill>
          <a:ln w="9525" algn="ctr">
            <a:solidFill>
              <a:srgbClr val="46AAC5"/>
            </a:solidFill>
            <a:miter lim="800000"/>
            <a:headEnd/>
            <a:tailEnd/>
          </a:ln>
          <a:effectLst>
            <a:outerShdw dist="20000" dir="5400000" rotWithShape="0">
              <a:srgbClr val="000000">
                <a:alpha val="37999"/>
              </a:srgbClr>
            </a:outerShdw>
          </a:effectLst>
        </p:spPr>
        <p:txBody>
          <a:bodyPr wrap="square" lIns="95782" tIns="47891" rIns="95782" bIns="47891" anchor="t">
            <a:spAutoFit/>
          </a:bodyPr>
          <a:lstStyle/>
          <a:p>
            <a:pPr algn="ctr">
              <a:defRPr/>
            </a:pPr>
            <a:r>
              <a:rPr lang="en-US" sz="1400" b="1" u="sng" dirty="0">
                <a:solidFill>
                  <a:srgbClr val="000000"/>
                </a:solidFill>
                <a:latin typeface="+mn-lt"/>
              </a:rPr>
              <a:t>Mathematics</a:t>
            </a:r>
          </a:p>
          <a:p>
            <a:pPr algn="ctr">
              <a:defRPr/>
            </a:pPr>
            <a:r>
              <a:rPr lang="en-GB" sz="1400" b="1" dirty="0">
                <a:solidFill>
                  <a:srgbClr val="000000"/>
                </a:solidFill>
                <a:latin typeface="+mn-lt"/>
                <a:cs typeface="Arial"/>
              </a:rPr>
              <a:t>We will be focusing on:</a:t>
            </a:r>
            <a:endParaRPr lang="en-GB" sz="1400" b="1" dirty="0">
              <a:solidFill>
                <a:srgbClr val="000000"/>
              </a:solidFill>
              <a:latin typeface="+mn-lt"/>
            </a:endParaRPr>
          </a:p>
          <a:p>
            <a:pPr algn="ctr">
              <a:defRPr/>
            </a:pPr>
            <a:r>
              <a:rPr lang="en-GB" sz="1400" b="1" dirty="0">
                <a:latin typeface="+mn-lt"/>
                <a:cs typeface="Arial"/>
              </a:rPr>
              <a:t>Shape,</a:t>
            </a:r>
          </a:p>
          <a:p>
            <a:pPr algn="ctr">
              <a:defRPr/>
            </a:pPr>
            <a:r>
              <a:rPr lang="en-GB" sz="1400" b="1" dirty="0">
                <a:latin typeface="+mn-lt"/>
                <a:cs typeface="Arial"/>
              </a:rPr>
              <a:t>Position and direction,</a:t>
            </a:r>
          </a:p>
          <a:p>
            <a:pPr algn="ctr">
              <a:defRPr/>
            </a:pPr>
            <a:r>
              <a:rPr lang="en-GB" sz="1400" b="1" dirty="0">
                <a:latin typeface="+mn-lt"/>
                <a:cs typeface="Arial"/>
              </a:rPr>
              <a:t>Decimals,</a:t>
            </a:r>
          </a:p>
          <a:p>
            <a:pPr algn="ctr">
              <a:defRPr/>
            </a:pPr>
            <a:r>
              <a:rPr lang="en-GB" sz="1400" b="1" dirty="0">
                <a:latin typeface="+mn-lt"/>
                <a:cs typeface="Arial"/>
              </a:rPr>
              <a:t>Negative numbers,</a:t>
            </a:r>
          </a:p>
          <a:p>
            <a:pPr algn="ctr">
              <a:defRPr/>
            </a:pPr>
            <a:r>
              <a:rPr lang="en-GB" sz="1400" b="1" dirty="0">
                <a:latin typeface="+mn-lt"/>
                <a:cs typeface="Arial"/>
              </a:rPr>
              <a:t>Converting units,</a:t>
            </a:r>
          </a:p>
          <a:p>
            <a:pPr algn="ctr">
              <a:defRPr/>
            </a:pPr>
            <a:r>
              <a:rPr lang="en-GB" sz="1400" b="1" dirty="0">
                <a:latin typeface="+mn-lt"/>
                <a:cs typeface="Arial"/>
              </a:rPr>
              <a:t>Volume.</a:t>
            </a:r>
          </a:p>
        </p:txBody>
      </p:sp>
      <p:cxnSp>
        <p:nvCxnSpPr>
          <p:cNvPr id="14348" name="Elbow Connector 24"/>
          <p:cNvCxnSpPr>
            <a:cxnSpLocks noChangeShapeType="1"/>
          </p:cNvCxnSpPr>
          <p:nvPr/>
        </p:nvCxnSpPr>
        <p:spPr bwMode="auto">
          <a:xfrm rot="-5400000">
            <a:off x="3230631" y="3545154"/>
            <a:ext cx="792162" cy="136525"/>
          </a:xfrm>
          <a:prstGeom prst="bentConnector3">
            <a:avLst>
              <a:gd name="adj1" fmla="val 33408"/>
            </a:avLst>
          </a:prstGeom>
          <a:noFill/>
          <a:ln w="19050" algn="ctr">
            <a:solidFill>
              <a:srgbClr val="FF0000"/>
            </a:solidFill>
            <a:miter lim="800000"/>
            <a:headEnd/>
            <a:tailEnd type="arrow" w="med" len="med"/>
          </a:ln>
        </p:spPr>
      </p:cxnSp>
      <p:cxnSp>
        <p:nvCxnSpPr>
          <p:cNvPr id="27" name="Elbow Connector 26"/>
          <p:cNvCxnSpPr/>
          <p:nvPr/>
        </p:nvCxnSpPr>
        <p:spPr>
          <a:xfrm>
            <a:off x="3350487" y="2683378"/>
            <a:ext cx="552450" cy="460375"/>
          </a:xfrm>
          <a:prstGeom prst="bentConnector3">
            <a:avLst>
              <a:gd name="adj1" fmla="val 50000"/>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8" name="Elbow Connector 37"/>
          <p:cNvCxnSpPr/>
          <p:nvPr/>
        </p:nvCxnSpPr>
        <p:spPr>
          <a:xfrm rot="5400000">
            <a:off x="6289886" y="2664328"/>
            <a:ext cx="460375" cy="498475"/>
          </a:xfrm>
          <a:prstGeom prst="bentConnector3">
            <a:avLst>
              <a:gd name="adj1" fmla="val 50000"/>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4351" name="Elbow Connector 39"/>
          <p:cNvCxnSpPr>
            <a:cxnSpLocks noChangeShapeType="1"/>
          </p:cNvCxnSpPr>
          <p:nvPr/>
        </p:nvCxnSpPr>
        <p:spPr bwMode="auto">
          <a:xfrm rot="5400000" flipH="1">
            <a:off x="5676811" y="4079590"/>
            <a:ext cx="1870075" cy="163513"/>
          </a:xfrm>
          <a:prstGeom prst="bentConnector2">
            <a:avLst/>
          </a:prstGeom>
          <a:noFill/>
          <a:ln w="19050" algn="ctr">
            <a:solidFill>
              <a:srgbClr val="FF0000"/>
            </a:solidFill>
            <a:miter lim="800000"/>
            <a:headEnd/>
            <a:tailEnd type="arrow" w="med" len="med"/>
          </a:ln>
        </p:spPr>
      </p:cxnSp>
      <p:sp>
        <p:nvSpPr>
          <p:cNvPr id="3" name="TextBox 5"/>
          <p:cNvSpPr txBox="1">
            <a:spLocks noChangeArrowheads="1"/>
          </p:cNvSpPr>
          <p:nvPr/>
        </p:nvSpPr>
        <p:spPr bwMode="auto">
          <a:xfrm>
            <a:off x="77771" y="5331493"/>
            <a:ext cx="3219074" cy="1235491"/>
          </a:xfrm>
          <a:prstGeom prst="rect">
            <a:avLst/>
          </a:prstGeom>
          <a:solidFill>
            <a:srgbClr val="9933FF"/>
          </a:solidFill>
          <a:ln w="9525" algn="ctr">
            <a:solidFill>
              <a:srgbClr val="46AAC5"/>
            </a:solidFill>
            <a:miter lim="800000"/>
            <a:headEnd/>
            <a:tailEnd/>
          </a:ln>
          <a:effectLst>
            <a:outerShdw dist="20000" dir="5400000" rotWithShape="0">
              <a:srgbClr val="000000">
                <a:alpha val="37999"/>
              </a:srgbClr>
            </a:outerShdw>
          </a:effectLst>
        </p:spPr>
        <p:txBody>
          <a:bodyPr wrap="square" lIns="95782" tIns="47891" rIns="95782" bIns="47891" anchor="t">
            <a:spAutoFit/>
          </a:bodyPr>
          <a:lstStyle/>
          <a:p>
            <a:pPr algn="ctr">
              <a:defRPr/>
            </a:pPr>
            <a:r>
              <a:rPr lang="en-GB" sz="1400" b="1" u="sng" dirty="0">
                <a:solidFill>
                  <a:srgbClr val="000000"/>
                </a:solidFill>
                <a:latin typeface="Calibri" pitchFamily="34" charset="0"/>
              </a:rPr>
              <a:t>PSHE</a:t>
            </a:r>
          </a:p>
          <a:p>
            <a:r>
              <a:rPr lang="en-US" sz="1200" dirty="0">
                <a:latin typeface="+mn-lt"/>
                <a:cs typeface="Arial"/>
              </a:rPr>
              <a:t>In PSHE, we will be looking at Sharing isn’t always caring, </a:t>
            </a:r>
            <a:r>
              <a:rPr lang="en-US" sz="1200" dirty="0">
                <a:latin typeface="+mn-lt"/>
                <a:cs typeface="Calibri"/>
              </a:rPr>
              <a:t>Cyber bullying &amp; Shorts, Types of abuse &amp; Shorts, Impacted lifestyles &amp; Shorts,</a:t>
            </a:r>
            <a:endParaRPr lang="en-US" sz="1200" dirty="0">
              <a:latin typeface="+mn-lt"/>
              <a:ea typeface="Calibri"/>
              <a:cs typeface="Calibri"/>
            </a:endParaRPr>
          </a:p>
          <a:p>
            <a:r>
              <a:rPr lang="en-US" sz="1200" dirty="0">
                <a:latin typeface="+mn-lt"/>
                <a:cs typeface="Calibri"/>
              </a:rPr>
              <a:t>Making good choices, Giving assistance. </a:t>
            </a:r>
            <a:endParaRPr lang="en-US" dirty="0">
              <a:cs typeface="Calibri"/>
            </a:endParaRPr>
          </a:p>
          <a:p>
            <a:endParaRPr lang="en-US" sz="1200" dirty="0">
              <a:latin typeface="+mn-lt"/>
              <a:ea typeface="Calibri"/>
            </a:endParaRPr>
          </a:p>
        </p:txBody>
      </p:sp>
      <p:sp>
        <p:nvSpPr>
          <p:cNvPr id="9" name="TextBox 6"/>
          <p:cNvSpPr txBox="1">
            <a:spLocks noChangeArrowheads="1"/>
          </p:cNvSpPr>
          <p:nvPr/>
        </p:nvSpPr>
        <p:spPr bwMode="auto">
          <a:xfrm>
            <a:off x="6755106" y="153778"/>
            <a:ext cx="3024188" cy="1173935"/>
          </a:xfrm>
          <a:prstGeom prst="rect">
            <a:avLst/>
          </a:prstGeom>
          <a:solidFill>
            <a:srgbClr val="0066FF"/>
          </a:solidFill>
          <a:ln w="9525" algn="ctr">
            <a:solidFill>
              <a:srgbClr val="46AAC5"/>
            </a:solidFill>
            <a:miter lim="800000"/>
            <a:headEnd/>
            <a:tailEnd/>
          </a:ln>
          <a:effectLst>
            <a:outerShdw dist="20000" dir="5400000" rotWithShape="0">
              <a:srgbClr val="000000">
                <a:alpha val="37999"/>
              </a:srgbClr>
            </a:outerShdw>
          </a:effectLst>
        </p:spPr>
        <p:txBody>
          <a:bodyPr wrap="square" lIns="95782" tIns="47891" rIns="95782" bIns="47891" anchor="t">
            <a:spAutoFit/>
          </a:bodyPr>
          <a:lstStyle/>
          <a:p>
            <a:pPr algn="ctr"/>
            <a:r>
              <a:rPr lang="en-GB" sz="1400" b="1" u="sng" dirty="0">
                <a:solidFill>
                  <a:srgbClr val="000000"/>
                </a:solidFill>
                <a:latin typeface="Calibri" pitchFamily="34" charset="0"/>
              </a:rPr>
              <a:t>Computing</a:t>
            </a:r>
            <a:r>
              <a:rPr lang="en-GB" sz="1400" b="1" dirty="0">
                <a:solidFill>
                  <a:srgbClr val="000000"/>
                </a:solidFill>
                <a:latin typeface="Calibri" pitchFamily="34" charset="0"/>
              </a:rPr>
              <a:t> </a:t>
            </a:r>
          </a:p>
          <a:p>
            <a:pPr algn="ctr"/>
            <a:r>
              <a:rPr lang="en-GB" sz="1400" b="1" dirty="0">
                <a:solidFill>
                  <a:srgbClr val="000000"/>
                </a:solidFill>
                <a:latin typeface="Calibri"/>
                <a:cs typeface="Arial"/>
              </a:rPr>
              <a:t>In Computing we will be focusing on Computer Science and looking in depth at word processing and word processing using Google.</a:t>
            </a:r>
            <a:endParaRPr lang="en-GB" sz="1400" b="1" dirty="0">
              <a:solidFill>
                <a:srgbClr val="000000"/>
              </a:solidFill>
              <a:latin typeface="Calibri" pitchFamily="34" charset="0"/>
            </a:endParaRPr>
          </a:p>
        </p:txBody>
      </p:sp>
      <p:sp>
        <p:nvSpPr>
          <p:cNvPr id="18" name="TextBox 17"/>
          <p:cNvSpPr txBox="1">
            <a:spLocks noChangeArrowheads="1"/>
          </p:cNvSpPr>
          <p:nvPr/>
        </p:nvSpPr>
        <p:spPr bwMode="auto">
          <a:xfrm>
            <a:off x="6440924" y="6138142"/>
            <a:ext cx="3234712" cy="650715"/>
          </a:xfrm>
          <a:prstGeom prst="rect">
            <a:avLst/>
          </a:prstGeom>
          <a:solidFill>
            <a:srgbClr val="00CC00"/>
          </a:solidFill>
          <a:ln w="9525" algn="ctr">
            <a:solidFill>
              <a:srgbClr val="46AAC5"/>
            </a:solidFill>
            <a:miter lim="800000"/>
            <a:headEnd/>
            <a:tailEnd/>
          </a:ln>
          <a:effectLst>
            <a:outerShdw dist="20000" dir="5400000" rotWithShape="0">
              <a:srgbClr val="000000">
                <a:alpha val="37999"/>
              </a:srgbClr>
            </a:outerShdw>
          </a:effectLst>
        </p:spPr>
        <p:txBody>
          <a:bodyPr wrap="square" lIns="95782" tIns="47891" rIns="95782" bIns="47891" anchor="t">
            <a:spAutoFit/>
          </a:bodyPr>
          <a:lstStyle/>
          <a:p>
            <a:pPr algn="ctr"/>
            <a:r>
              <a:rPr lang="en-US" sz="1400" b="1" u="sng" dirty="0">
                <a:latin typeface="+mn-lt"/>
              </a:rPr>
              <a:t>Music </a:t>
            </a:r>
          </a:p>
          <a:p>
            <a:pPr algn="ctr"/>
            <a:r>
              <a:rPr lang="en-US" sz="1100" dirty="0">
                <a:latin typeface="+mn-lt"/>
                <a:cs typeface="Arial"/>
              </a:rPr>
              <a:t>In Music, we will be learning about contemporary music and looking at 'The Fresh Prince of Bel Air'..</a:t>
            </a:r>
            <a:endParaRPr lang="en-GB" sz="1100" b="1" dirty="0">
              <a:solidFill>
                <a:srgbClr val="000000"/>
              </a:solidFill>
              <a:latin typeface="+mn-lt"/>
            </a:endParaRPr>
          </a:p>
        </p:txBody>
      </p:sp>
      <p:sp>
        <p:nvSpPr>
          <p:cNvPr id="20" name="TextBox 19"/>
          <p:cNvSpPr txBox="1">
            <a:spLocks noChangeArrowheads="1"/>
          </p:cNvSpPr>
          <p:nvPr/>
        </p:nvSpPr>
        <p:spPr bwMode="auto">
          <a:xfrm>
            <a:off x="6742836" y="4124322"/>
            <a:ext cx="3021248" cy="835381"/>
          </a:xfrm>
          <a:prstGeom prst="rect">
            <a:avLst/>
          </a:prstGeom>
          <a:solidFill>
            <a:srgbClr val="00CC00"/>
          </a:solidFill>
          <a:ln w="9525" algn="ctr">
            <a:solidFill>
              <a:srgbClr val="46AAC5"/>
            </a:solidFill>
            <a:miter lim="800000"/>
            <a:headEnd/>
            <a:tailEnd/>
          </a:ln>
          <a:effectLst>
            <a:outerShdw dist="20000" dir="5400000" rotWithShape="0">
              <a:srgbClr val="000000">
                <a:alpha val="37999"/>
              </a:srgbClr>
            </a:outerShdw>
          </a:effectLst>
        </p:spPr>
        <p:txBody>
          <a:bodyPr wrap="square" lIns="95782" tIns="47891" rIns="95782" bIns="47891" anchor="t">
            <a:spAutoFit/>
          </a:bodyPr>
          <a:lstStyle/>
          <a:p>
            <a:pPr algn="ctr"/>
            <a:r>
              <a:rPr lang="en-GB" sz="1200" b="1" u="sng" dirty="0">
                <a:solidFill>
                  <a:srgbClr val="000000"/>
                </a:solidFill>
                <a:latin typeface="Calibri" pitchFamily="34" charset="0"/>
              </a:rPr>
              <a:t>DT</a:t>
            </a:r>
          </a:p>
          <a:p>
            <a:pPr algn="ctr"/>
            <a:r>
              <a:rPr lang="en-GB" sz="1200" dirty="0">
                <a:solidFill>
                  <a:srgbClr val="000000"/>
                </a:solidFill>
                <a:latin typeface="+mn-lt"/>
                <a:cs typeface="Arial"/>
              </a:rPr>
              <a:t>In our DT lessons we will be  designing, making and creating a vehicle that incorporates </a:t>
            </a:r>
            <a:r>
              <a:rPr lang="en-GB" sz="1200">
                <a:solidFill>
                  <a:srgbClr val="000000"/>
                </a:solidFill>
                <a:latin typeface="+mn-lt"/>
                <a:cs typeface="Arial"/>
              </a:rPr>
              <a:t>cogs, pulleys and gears.</a:t>
            </a:r>
            <a:endParaRPr lang="en-GB" sz="1200" dirty="0">
              <a:solidFill>
                <a:srgbClr val="000000"/>
              </a:solidFill>
              <a:latin typeface="+mn-lt"/>
              <a:ea typeface="Calibri"/>
            </a:endParaRPr>
          </a:p>
        </p:txBody>
      </p:sp>
      <p:sp>
        <p:nvSpPr>
          <p:cNvPr id="11" name="TextBox 10"/>
          <p:cNvSpPr txBox="1"/>
          <p:nvPr/>
        </p:nvSpPr>
        <p:spPr>
          <a:xfrm>
            <a:off x="3830494" y="5166289"/>
            <a:ext cx="2520668" cy="307777"/>
          </a:xfrm>
          <a:prstGeom prst="rect">
            <a:avLst/>
          </a:prstGeom>
          <a:noFill/>
        </p:spPr>
        <p:txBody>
          <a:bodyPr wrap="square" rtlCol="0">
            <a:spAutoFit/>
          </a:bodyPr>
          <a:lstStyle/>
          <a:p>
            <a:pPr algn="ctr"/>
            <a:endParaRPr lang="en-GB" sz="1400" b="1" dirty="0">
              <a:solidFill>
                <a:schemeClr val="bg1"/>
              </a:solidFill>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12169" y="2994644"/>
            <a:ext cx="2143125" cy="2143125"/>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394934ab-4acf-4317-973a-59d01729048e" xsi:nil="true"/>
    <lcf76f155ced4ddcb4097134ff3c332f xmlns="86b804f2-c9f7-460e-8454-86e356404208">
      <Terms xmlns="http://schemas.microsoft.com/office/infopath/2007/PartnerControls"/>
    </lcf76f155ced4ddcb4097134ff3c332f>
    <SharedWithUsers xmlns="394934ab-4acf-4317-973a-59d01729048e">
      <UserInfo>
        <DisplayName/>
        <AccountId xsi:nil="true"/>
        <AccountType/>
      </UserInfo>
    </SharedWithUsers>
    <MediaLengthInSeconds xmlns="86b804f2-c9f7-460e-8454-86e35640420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74BB331DFE1DA4A881423B1598E6648" ma:contentTypeVersion="16" ma:contentTypeDescription="Create a new document." ma:contentTypeScope="" ma:versionID="a4a779d51e72f297ffa6476217ee3198">
  <xsd:schema xmlns:xsd="http://www.w3.org/2001/XMLSchema" xmlns:xs="http://www.w3.org/2001/XMLSchema" xmlns:p="http://schemas.microsoft.com/office/2006/metadata/properties" xmlns:ns2="86b804f2-c9f7-460e-8454-86e356404208" xmlns:ns3="394934ab-4acf-4317-973a-59d01729048e" targetNamespace="http://schemas.microsoft.com/office/2006/metadata/properties" ma:root="true" ma:fieldsID="db5126370c138842f9616b899dbce448" ns2:_="" ns3:_="">
    <xsd:import namespace="86b804f2-c9f7-460e-8454-86e356404208"/>
    <xsd:import namespace="394934ab-4acf-4317-973a-59d01729048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b804f2-c9f7-460e-8454-86e35640420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b0487dd8-9a69-4d5e-9b94-ad3b14695458"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94934ab-4acf-4317-973a-59d01729048e"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d0f50a13-4aee-4627-bccb-e9a6c921f91a}" ma:internalName="TaxCatchAll" ma:showField="CatchAllData" ma:web="394934ab-4acf-4317-973a-59d01729048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B98432F-B2EF-4311-B9F1-2615E72801E2}">
  <ds:schemaRefs>
    <ds:schemaRef ds:uri="http://schemas.microsoft.com/office/2006/metadata/properties"/>
    <ds:schemaRef ds:uri="http://schemas.microsoft.com/office/infopath/2007/PartnerControls"/>
    <ds:schemaRef ds:uri="394934ab-4acf-4317-973a-59d01729048e"/>
    <ds:schemaRef ds:uri="86b804f2-c9f7-460e-8454-86e356404208"/>
  </ds:schemaRefs>
</ds:datastoreItem>
</file>

<file path=customXml/itemProps2.xml><?xml version="1.0" encoding="utf-8"?>
<ds:datastoreItem xmlns:ds="http://schemas.openxmlformats.org/officeDocument/2006/customXml" ds:itemID="{56149DD6-4F12-42DE-BEF4-0E047F789CAC}">
  <ds:schemaRefs>
    <ds:schemaRef ds:uri="http://schemas.microsoft.com/sharepoint/v3/contenttype/forms"/>
  </ds:schemaRefs>
</ds:datastoreItem>
</file>

<file path=customXml/itemProps3.xml><?xml version="1.0" encoding="utf-8"?>
<ds:datastoreItem xmlns:ds="http://schemas.openxmlformats.org/officeDocument/2006/customXml" ds:itemID="{3418B039-C79B-4EFE-BC50-BFBF194A4CB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b804f2-c9f7-460e-8454-86e356404208"/>
    <ds:schemaRef ds:uri="394934ab-4acf-4317-973a-59d01729048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4038</TotalTime>
  <Words>345</Words>
  <Application>Microsoft Office PowerPoint</Application>
  <PresentationFormat>A4 Paper (210x297 mm)</PresentationFormat>
  <Paragraphs>40</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Michelle</dc:creator>
  <cp:lastModifiedBy>Sam Cross</cp:lastModifiedBy>
  <cp:revision>510</cp:revision>
  <cp:lastPrinted>2020-09-11T07:11:39Z</cp:lastPrinted>
  <dcterms:created xsi:type="dcterms:W3CDTF">2014-05-14T11:45:41Z</dcterms:created>
  <dcterms:modified xsi:type="dcterms:W3CDTF">2025-04-28T15:20:44Z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0x010100074BB331DFE1DA4A881423B1598E6648</vt:lpwstr>
  </property>
  <property fmtid="{D5CDD505-2E9C-101B-9397-08002B2CF9AE}" pid="3" name="Order">
    <vt:r8>6695000</vt:r8>
  </property>
  <property fmtid="{D5CDD505-2E9C-101B-9397-08002B2CF9AE}" pid="4" name="_SourceUrl">
    <vt:lpwstr/>
  </property>
  <property fmtid="{D5CDD505-2E9C-101B-9397-08002B2CF9AE}" pid="5" name="_SharedFileIndex">
    <vt:lpwstr/>
  </property>
  <property fmtid="{D5CDD505-2E9C-101B-9397-08002B2CF9AE}" pid="6" name="ComplianceAssetId">
    <vt:lpwstr/>
  </property>
  <property fmtid="{D5CDD505-2E9C-101B-9397-08002B2CF9AE}" pid="7" name="_ExtendedDescription">
    <vt:lpwstr/>
  </property>
  <property fmtid="{D5CDD505-2E9C-101B-9397-08002B2CF9AE}" pid="8" name="TriggerFlowInfo">
    <vt:lpwstr/>
  </property>
  <property fmtid="{D5CDD505-2E9C-101B-9397-08002B2CF9AE}" pid="9" name="MediaServiceImageTags">
    <vt:lpwstr/>
  </property>
</Properties>
</file>