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8"/>
  </p:notesMasterIdLst>
  <p:sldIdLst>
    <p:sldId id="256" r:id="rId6"/>
    <p:sldId id="303" r:id="rId7"/>
    <p:sldId id="284" r:id="rId8"/>
    <p:sldId id="291" r:id="rId9"/>
    <p:sldId id="292" r:id="rId10"/>
    <p:sldId id="293" r:id="rId11"/>
    <p:sldId id="294" r:id="rId12"/>
    <p:sldId id="295" r:id="rId13"/>
    <p:sldId id="296" r:id="rId14"/>
    <p:sldId id="298" r:id="rId15"/>
    <p:sldId id="299" r:id="rId16"/>
    <p:sldId id="283" r:id="rId17"/>
    <p:sldId id="282" r:id="rId18"/>
    <p:sldId id="300" r:id="rId19"/>
    <p:sldId id="268" r:id="rId20"/>
    <p:sldId id="286" r:id="rId21"/>
    <p:sldId id="301" r:id="rId22"/>
    <p:sldId id="290" r:id="rId23"/>
    <p:sldId id="302" r:id="rId24"/>
    <p:sldId id="288" r:id="rId25"/>
    <p:sldId id="289" r:id="rId26"/>
    <p:sldId id="304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 Brinn" initials="DB" lastIdx="2" clrIdx="0">
    <p:extLst>
      <p:ext uri="{19B8F6BF-5375-455C-9EA6-DF929625EA0E}">
        <p15:presenceInfo xmlns:p15="http://schemas.microsoft.com/office/powerpoint/2012/main" userId="S::dbrinn@cafod.org.uk::e2001f80-1afa-4563-872f-91cd74369ff6" providerId="AD"/>
      </p:ext>
    </p:extLst>
  </p:cmAuthor>
  <p:cmAuthor id="2" name="Victoria Ahmed" initials="VA" lastIdx="4" clrIdx="1">
    <p:extLst>
      <p:ext uri="{19B8F6BF-5375-455C-9EA6-DF929625EA0E}">
        <p15:presenceInfo xmlns:p15="http://schemas.microsoft.com/office/powerpoint/2012/main" userId="S::vahmed@cafod.org.uk::d7b2ef2b-6674-4efc-b11b-0c38a2fd5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EB0"/>
    <a:srgbClr val="008DAE"/>
    <a:srgbClr val="FF7F00"/>
    <a:srgbClr val="FFAF60"/>
    <a:srgbClr val="C51B8A"/>
    <a:srgbClr val="F1AD39"/>
    <a:srgbClr val="95CB45"/>
    <a:srgbClr val="F8882E"/>
    <a:srgbClr val="EDB3A5"/>
    <a:srgbClr val="B1DE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4A1498-DFC8-4F64-9C17-53E0586243C1}" v="441" dt="2019-06-03T16:18:00.2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57" autoAdjust="0"/>
  </p:normalViewPr>
  <p:slideViewPr>
    <p:cSldViewPr snapToGrid="0">
      <p:cViewPr varScale="1">
        <p:scale>
          <a:sx n="62" d="100"/>
          <a:sy n="62" d="100"/>
        </p:scale>
        <p:origin x="1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F940B8-D45D-4AC6-BA52-6BCCA5832D16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DD95E1-8634-43E7-B57C-1DE640F7C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619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OgF2Kgel6k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Watch the animation here: </a:t>
            </a:r>
            <a:r>
              <a:rPr lang="en-GB">
                <a:hlinkClick r:id="rId3"/>
              </a:rPr>
              <a:t>https://www.youtube.com/watch?v=KOgF2Kgel6k</a:t>
            </a:r>
            <a:r>
              <a:rPr lang="en-GB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DD95E1-8634-43E7-B57C-1DE640F7C33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93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A95D3-2BCC-4F3B-84FA-33C526BECC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4959AB-908B-46FA-BEAC-F9954EAC3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70226-D0CC-428B-A6F8-8443270DE5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D16CC-6476-437A-94C3-63F4BBCC9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AECDBD-0F5F-4092-8A67-06C77A52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640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A9D4C-2CB7-4FE3-B411-13604BEA9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8B70E-1C82-4A45-A2FD-A18E76F1A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FC9C3B-6FF6-4EC3-A2BA-2EEE8B4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677D9-1A95-4D87-8C69-04EBCECD2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8AB84-E124-472B-99A1-6D85E6A8C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0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2CBAD-7354-480B-BDA6-A31F33FC0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0DF63-FF88-48AE-A44C-FACE0A61F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DF234A-0D1B-453D-8986-E9A9B38FB3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9D865-CBA0-4B03-9472-68E81975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B0024-242E-476F-ADB7-B8B5C731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578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376D5-FB95-4ED6-A21F-3093D2BA9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08B79-A603-481A-A23F-7B18524395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F0E676-7486-4DF7-94AF-E9E398CF82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F60B9F-29CF-4759-817B-E291D28D4B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BF0BB6-58B4-4892-BF97-7972DE6BF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A5726-8D36-487B-9493-E6DD293DC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8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DD251-776E-4636-AAAA-043E1C36B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E7C4C3-08C2-4F5B-A7AE-F90FE65C4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6A49A-89A8-4EDB-9B83-AC43715DC4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4C328C-0FA1-48A7-9B76-55DC014757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86521A-39DF-41FC-8F8E-96DAD30775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5387FB-A428-4BCC-BFDD-AF4E52437B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78DD74-E77B-4502-8A80-9191EEE8B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0247FB-0EED-4249-BDB3-BEC190D20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404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C32F7-9A8A-4800-B307-4D1044D9E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B82518-D7A3-40C1-B4AB-491502CE6D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F54E71-B213-4B38-AE24-A0BA98B7A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EF7BB6-E310-42A1-9AE4-8DA1B152B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238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A9682-0070-4162-B7CF-2E11EE03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23D04B-BFDA-4F17-8AB6-68032C527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EA0907-A13B-4E27-8BA5-2E5E6BDBD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0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1E46D-3D8A-4CB0-AC53-F00A95CC2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49AB4-341A-480F-964B-25260B7D6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3E0EF7-29B6-47AF-8ECF-8011973E2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3482A0-F640-4B32-92C8-339683159A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698533-1800-4514-A657-74231E2E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F2A-D2F6-41CB-939F-B7D9D5B05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28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65FC6-5065-4C72-A183-A5F579EB6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3A2DF1-5065-482A-92BA-5F13F79B51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5EEE66-D644-41F7-9CEC-06DE7B6C40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534E8E-62FC-46F8-AAA8-13A58FAC86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353F5-C938-4D40-AEE3-A4C9E928E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16BAA-CD8D-4F20-8C43-DD67FD7AC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59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C2818-7801-497B-A4A9-69FF4C114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F9F3C4-6755-475D-AEF4-3FD7132761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4336E-1D4C-445F-ADF0-E9D35F43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6BD60-93E0-4C16-815F-0B93564F8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FF0F7-045F-4EB6-82EC-F2B35C05B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51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5674B9-FC07-4838-801D-E1754A1364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E1F20D-F1FE-40A7-9AA8-785B2FEC75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1A886-056B-49DA-9DDA-DD08032462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1418E-8591-4328-B935-F3771A1BB3B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C61A7-4F47-4062-A54E-FE8D45C44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C22D88-ED39-4BBC-9269-26B5A3446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C75AAC-E66B-4664-B56F-CDDB6FC1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62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705AAC5-1D0B-4009-BA8A-DB0A1A626DDA}"/>
              </a:ext>
            </a:extLst>
          </p:cNvPr>
          <p:cNvSpPr/>
          <p:nvPr userDrawn="1"/>
        </p:nvSpPr>
        <p:spPr>
          <a:xfrm>
            <a:off x="0" y="903250"/>
            <a:ext cx="12192000" cy="74650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80275D-2C09-4080-BE71-F113BF40AC41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6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image" Target="../media/image1.jpeg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3.sv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sv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hyperlink" Target="https://www.youtube.com/watch?v=KOgF2Kgel6k" TargetMode="External"/><Relationship Id="rId4" Type="http://schemas.openxmlformats.org/officeDocument/2006/relationships/image" Target="../media/image1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8216EB-2614-4374-8D0C-1B01D2C3078A}"/>
              </a:ext>
            </a:extLst>
          </p:cNvPr>
          <p:cNvSpPr/>
          <p:nvPr/>
        </p:nvSpPr>
        <p:spPr>
          <a:xfrm>
            <a:off x="0" y="903250"/>
            <a:ext cx="12192000" cy="74650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0681D2-9EB8-491C-A60B-AE8F1931E2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3C239F0D-343C-450D-8130-76E9C4DF1A28}"/>
              </a:ext>
            </a:extLst>
          </p:cNvPr>
          <p:cNvGrpSpPr/>
          <p:nvPr/>
        </p:nvGrpSpPr>
        <p:grpSpPr>
          <a:xfrm>
            <a:off x="220339" y="632302"/>
            <a:ext cx="3374364" cy="831747"/>
            <a:chOff x="81810" y="892502"/>
            <a:chExt cx="3374364" cy="831747"/>
          </a:xfrm>
        </p:grpSpPr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18AACD31-FB93-4655-8D36-944A4CC4DDC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Graphic 14" descr="Candle">
              <a:extLst>
                <a:ext uri="{FF2B5EF4-FFF2-40B4-BE49-F238E27FC236}">
                  <a16:creationId xmlns:a16="http://schemas.microsoft.com/office/drawing/2014/main" id="{85B5B9C3-1273-4BBF-83E4-E716E05FD3D8}"/>
                </a:ext>
              </a:extLst>
            </p:cNvPr>
            <p:cNvPicPr/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B689DD9-A2AB-4756-ABC1-99F3E4B73FC6}"/>
              </a:ext>
            </a:extLst>
          </p:cNvPr>
          <p:cNvSpPr txBox="1"/>
          <p:nvPr/>
        </p:nvSpPr>
        <p:spPr>
          <a:xfrm>
            <a:off x="3742526" y="3124357"/>
            <a:ext cx="4663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err="1" smtClean="0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Laudato</a:t>
            </a:r>
            <a:r>
              <a:rPr lang="en-US" sz="6000" dirty="0" smtClean="0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Si’ </a:t>
            </a:r>
            <a:r>
              <a:rPr lang="en-US" sz="6000" dirty="0" smtClean="0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6000" dirty="0">
              <a:solidFill>
                <a:srgbClr val="FF7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76676" y="635973"/>
            <a:ext cx="2636520" cy="19773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15192" y="1101044"/>
            <a:ext cx="2514600" cy="1885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99076" y="612440"/>
            <a:ext cx="3200400" cy="2400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6" y="4353599"/>
            <a:ext cx="2566081" cy="19245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537701" y="4173159"/>
            <a:ext cx="2912067" cy="21840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44896" y="1718130"/>
            <a:ext cx="2738120" cy="205359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51" r="-1466" b="13573"/>
          <a:stretch/>
        </p:blipFill>
        <p:spPr>
          <a:xfrm rot="16200000">
            <a:off x="6357113" y="617433"/>
            <a:ext cx="2809961" cy="20932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1" t="18296" r="3778" b="7334"/>
          <a:stretch/>
        </p:blipFill>
        <p:spPr>
          <a:xfrm rot="16200000">
            <a:off x="7343093" y="3652001"/>
            <a:ext cx="3168351" cy="23528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78" b="22148"/>
          <a:stretch/>
        </p:blipFill>
        <p:spPr>
          <a:xfrm rot="16200000">
            <a:off x="1951871" y="4597385"/>
            <a:ext cx="2308739" cy="18665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75670" y="4462326"/>
            <a:ext cx="2541437" cy="190607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8" b="14148"/>
          <a:stretch/>
        </p:blipFill>
        <p:spPr>
          <a:xfrm rot="16200000">
            <a:off x="5441726" y="4252838"/>
            <a:ext cx="2697480" cy="216508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8" t="25581" r="15173" b="27829"/>
          <a:stretch/>
        </p:blipFill>
        <p:spPr>
          <a:xfrm rot="16200000">
            <a:off x="1374776" y="2254169"/>
            <a:ext cx="2813851" cy="154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408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8216EB-2614-4374-8D0C-1B01D2C3078A}"/>
              </a:ext>
            </a:extLst>
          </p:cNvPr>
          <p:cNvSpPr/>
          <p:nvPr/>
        </p:nvSpPr>
        <p:spPr>
          <a:xfrm>
            <a:off x="0" y="903250"/>
            <a:ext cx="12192000" cy="74650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0681D2-9EB8-491C-A60B-AE8F1931E2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3C239F0D-343C-450D-8130-76E9C4DF1A28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18AACD31-FB93-4655-8D36-944A4CC4DDC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Graphic 14" descr="Candle">
              <a:extLst>
                <a:ext uri="{FF2B5EF4-FFF2-40B4-BE49-F238E27FC236}">
                  <a16:creationId xmlns:a16="http://schemas.microsoft.com/office/drawing/2014/main" id="{85B5B9C3-1273-4BBF-83E4-E716E05FD3D8}"/>
                </a:ext>
              </a:extLst>
            </p:cNvPr>
            <p:cNvPicPr/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B689DD9-A2AB-4756-ABC1-99F3E4B73FC6}"/>
              </a:ext>
            </a:extLst>
          </p:cNvPr>
          <p:cNvSpPr txBox="1"/>
          <p:nvPr/>
        </p:nvSpPr>
        <p:spPr>
          <a:xfrm>
            <a:off x="168676" y="2767280"/>
            <a:ext cx="118250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dirty="0" err="1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Laudato</a:t>
            </a:r>
            <a:r>
              <a:rPr lang="en-US" sz="4000" dirty="0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Si’ </a:t>
            </a:r>
          </a:p>
          <a:p>
            <a:r>
              <a:rPr lang="en-US" sz="4000" dirty="0">
                <a:solidFill>
                  <a:srgbClr val="FF7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Caring for our common home </a:t>
            </a:r>
            <a:endParaRPr lang="en-GB" sz="4000" dirty="0">
              <a:solidFill>
                <a:srgbClr val="FF7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15_15">
            <a:extLst>
              <a:ext uri="{FF2B5EF4-FFF2-40B4-BE49-F238E27FC236}">
                <a16:creationId xmlns:a16="http://schemas.microsoft.com/office/drawing/2014/main" id="{626BBBB0-83E4-4D89-B3A3-A075045FE04D}"/>
              </a:ext>
            </a:extLst>
          </p:cNvPr>
          <p:cNvPicPr>
            <a:picLocks noGrp="1" noChangeAspect="1"/>
          </p:cNvPicPr>
          <p:nvPr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363" y="1877546"/>
            <a:ext cx="6097681" cy="34299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4956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B88100C0-957B-4508-B451-E4CCBFE7E0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654" y="1877546"/>
            <a:ext cx="7744691" cy="4356389"/>
          </a:xfr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12075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63594" t="60417" r="9062" b="14167"/>
          <a:stretch/>
        </p:blipFill>
        <p:spPr>
          <a:xfrm>
            <a:off x="1936374" y="1756568"/>
            <a:ext cx="7095814" cy="494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967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63437" t="61042" r="8594" b="13125"/>
          <a:stretch/>
        </p:blipFill>
        <p:spPr>
          <a:xfrm>
            <a:off x="3172084" y="1756568"/>
            <a:ext cx="7099676" cy="49182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38333" t="9781" r="33503" b="10447"/>
          <a:stretch/>
        </p:blipFill>
        <p:spPr>
          <a:xfrm>
            <a:off x="751503" y="1877546"/>
            <a:ext cx="2239670" cy="475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02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63595" t="33959" r="8876" b="40930"/>
          <a:stretch/>
        </p:blipFill>
        <p:spPr>
          <a:xfrm>
            <a:off x="4155064" y="1592408"/>
            <a:ext cx="6959626" cy="47610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40313" t="31250" r="28906" b="25208"/>
          <a:stretch/>
        </p:blipFill>
        <p:spPr>
          <a:xfrm>
            <a:off x="0" y="2018039"/>
            <a:ext cx="4189553" cy="444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907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36251" t="47500" r="36249" b="26875"/>
          <a:stretch/>
        </p:blipFill>
        <p:spPr>
          <a:xfrm>
            <a:off x="4953285" y="1307270"/>
            <a:ext cx="7101555" cy="49630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41843" t="32292" r="30156" b="22722"/>
          <a:stretch/>
        </p:blipFill>
        <p:spPr>
          <a:xfrm>
            <a:off x="751502" y="2018039"/>
            <a:ext cx="3528967" cy="425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61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63906" t="47917" r="8750" b="26666"/>
          <a:stretch/>
        </p:blipFill>
        <p:spPr>
          <a:xfrm>
            <a:off x="4520824" y="1401183"/>
            <a:ext cx="7144094" cy="49804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41207" t="32998" r="30191" b="22510"/>
          <a:stretch/>
        </p:blipFill>
        <p:spPr>
          <a:xfrm>
            <a:off x="542440" y="2018039"/>
            <a:ext cx="3740226" cy="436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14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36093" t="47709" r="36719" b="26874"/>
          <a:stretch/>
        </p:blipFill>
        <p:spPr>
          <a:xfrm>
            <a:off x="4520824" y="1592408"/>
            <a:ext cx="7101840" cy="49794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42161" t="33210" r="29714" b="23146"/>
          <a:stretch/>
        </p:blipFill>
        <p:spPr>
          <a:xfrm>
            <a:off x="356545" y="2139017"/>
            <a:ext cx="3808801" cy="443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490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36094" t="48542" r="36406" b="26666"/>
          <a:stretch/>
        </p:blipFill>
        <p:spPr>
          <a:xfrm>
            <a:off x="4354717" y="1307270"/>
            <a:ext cx="7523828" cy="50871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42320" t="33421" r="29873" b="23146"/>
          <a:stretch/>
        </p:blipFill>
        <p:spPr>
          <a:xfrm>
            <a:off x="449536" y="2139017"/>
            <a:ext cx="3632651" cy="425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86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6A92897-E307-466A-94FE-6A45C7939AEC}"/>
              </a:ext>
            </a:extLst>
          </p:cNvPr>
          <p:cNvGrpSpPr/>
          <p:nvPr/>
        </p:nvGrpSpPr>
        <p:grpSpPr>
          <a:xfrm>
            <a:off x="356546" y="1045799"/>
            <a:ext cx="3374364" cy="831747"/>
            <a:chOff x="81810" y="892502"/>
            <a:chExt cx="3374364" cy="831747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15021EC7-A9EB-4006-88B3-70E04BC65E8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1724" y="1153973"/>
              <a:ext cx="2584450" cy="57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marL="0" indent="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AACB2A"/>
                </a:buClr>
                <a:buFont typeface="Times" charset="0"/>
                <a:buNone/>
                <a:defRPr sz="26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763588" indent="-285750" algn="l" rtl="0" eaLnBrk="1" fontAlgn="base" hangingPunct="1">
                <a:spcBef>
                  <a:spcPct val="0"/>
                </a:spcBef>
                <a:spcAft>
                  <a:spcPct val="50000"/>
                </a:spcAft>
                <a:buClr>
                  <a:srgbClr val="AACB2A"/>
                </a:buClr>
                <a:buChar char="–"/>
                <a:defRPr sz="2200">
                  <a:solidFill>
                    <a:srgbClr val="000000"/>
                  </a:solidFill>
                  <a:latin typeface="+mn-lt"/>
                </a:defRPr>
              </a:lvl2pPr>
              <a:lvl3pPr marL="1182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3pPr>
              <a:lvl4pPr marL="16017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4pPr>
              <a:lvl5pPr marL="20208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5pPr>
              <a:lvl6pPr marL="24780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6pPr>
              <a:lvl7pPr marL="29352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7pPr>
              <a:lvl8pPr marL="33924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8pPr>
              <a:lvl9pPr marL="3849688" indent="-228600" algn="l" rtl="0" eaLnBrk="1" fontAlgn="base" hangingPunct="1">
                <a:spcBef>
                  <a:spcPct val="0"/>
                </a:spcBef>
                <a:spcAft>
                  <a:spcPct val="50000"/>
                </a:spcAft>
                <a:defRPr sz="2200">
                  <a:solidFill>
                    <a:srgbClr val="000000"/>
                  </a:solidFill>
                  <a:latin typeface="+mn-lt"/>
                </a:defRPr>
              </a:lvl9pPr>
            </a:lstStyle>
            <a:p>
              <a:pPr lvl="0">
                <a:defRPr/>
              </a:pPr>
              <a:r>
                <a:rPr lang="en-GB" sz="2800" b="1" i="1" dirty="0">
                  <a:solidFill>
                    <a:srgbClr val="FF7F00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We gather…</a:t>
              </a:r>
              <a:endParaRPr kumimoji="0" lang="en-GB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7F00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14" descr="Candle">
              <a:extLst>
                <a:ext uri="{FF2B5EF4-FFF2-40B4-BE49-F238E27FC236}">
                  <a16:creationId xmlns:a16="http://schemas.microsoft.com/office/drawing/2014/main" id="{2B947E3C-A5B6-4C7B-9B89-F8CC49D24921}"/>
                </a:ext>
              </a:extLst>
            </p:cNvPr>
            <p:cNvPicPr/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810" y="892502"/>
              <a:ext cx="789914" cy="710769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36094" t="47292" r="36406" b="27083"/>
          <a:stretch/>
        </p:blipFill>
        <p:spPr>
          <a:xfrm>
            <a:off x="4760562" y="1756568"/>
            <a:ext cx="6908436" cy="48280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42003" t="31727" r="29873" b="24630"/>
          <a:stretch/>
        </p:blipFill>
        <p:spPr>
          <a:xfrm>
            <a:off x="495946" y="2018038"/>
            <a:ext cx="3923713" cy="456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756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8216EB-2614-4374-8D0C-1B01D2C3078A}"/>
              </a:ext>
            </a:extLst>
          </p:cNvPr>
          <p:cNvSpPr/>
          <p:nvPr/>
        </p:nvSpPr>
        <p:spPr>
          <a:xfrm>
            <a:off x="0" y="903250"/>
            <a:ext cx="12192000" cy="74650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0681D2-9EB8-491C-A60B-AE8F1931E2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1783DDB-44E0-495D-B687-A1C96577BD8E}"/>
              </a:ext>
            </a:extLst>
          </p:cNvPr>
          <p:cNvSpPr/>
          <p:nvPr/>
        </p:nvSpPr>
        <p:spPr>
          <a:xfrm>
            <a:off x="1411041" y="1245587"/>
            <a:ext cx="6312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i="1">
                <a:solidFill>
                  <a:srgbClr val="A1C60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 listen… </a:t>
            </a:r>
            <a:endParaRPr lang="en-GB" sz="2800" b="1">
              <a:solidFill>
                <a:srgbClr val="A1C60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13" descr="Open Book">
            <a:extLst>
              <a:ext uri="{FF2B5EF4-FFF2-40B4-BE49-F238E27FC236}">
                <a16:creationId xmlns:a16="http://schemas.microsoft.com/office/drawing/2014/main" id="{13A5FA04-3F3A-4654-A90E-648F969B50B6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5425" y="1093825"/>
            <a:ext cx="717233" cy="7184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8A9E1F-A67E-4DEF-A3E8-12739F4907DB}"/>
              </a:ext>
            </a:extLst>
          </p:cNvPr>
          <p:cNvSpPr txBox="1"/>
          <p:nvPr/>
        </p:nvSpPr>
        <p:spPr>
          <a:xfrm>
            <a:off x="7065818" y="1911926"/>
            <a:ext cx="482138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rgbClr val="95CB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reading from the book of Genesis.</a:t>
            </a:r>
          </a:p>
          <a:p>
            <a:endParaRPr lang="en-US" sz="2800">
              <a:solidFill>
                <a:srgbClr val="95CB4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>
                <a:solidFill>
                  <a:srgbClr val="95CB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“God looked at everything he had made and was very pleased.”</a:t>
            </a:r>
          </a:p>
          <a:p>
            <a:r>
              <a:rPr lang="en-US" sz="280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picture containing indoor, child, person, table&#10;&#10;Description automatically generated">
            <a:extLst>
              <a:ext uri="{FF2B5EF4-FFF2-40B4-BE49-F238E27FC236}">
                <a16:creationId xmlns:a16="http://schemas.microsoft.com/office/drawing/2014/main" id="{B339ACEC-0B00-4510-BF6E-63CBCD0AED0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2500350"/>
            <a:ext cx="5181601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20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8216EB-2614-4374-8D0C-1B01D2C3078A}"/>
              </a:ext>
            </a:extLst>
          </p:cNvPr>
          <p:cNvSpPr/>
          <p:nvPr/>
        </p:nvSpPr>
        <p:spPr>
          <a:xfrm>
            <a:off x="0" y="903250"/>
            <a:ext cx="12192000" cy="74650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0681D2-9EB8-491C-A60B-AE8F1931E2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pic>
        <p:nvPicPr>
          <p:cNvPr id="6" name="Picture 5" descr="A body of water with a mountain in the background&#10;&#10;Description generated with very high confidence">
            <a:extLst>
              <a:ext uri="{FF2B5EF4-FFF2-40B4-BE49-F238E27FC236}">
                <a16:creationId xmlns:a16="http://schemas.microsoft.com/office/drawing/2014/main" id="{5684AA70-CE5B-4E2C-9D85-1764F99A67E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96" y="1857050"/>
            <a:ext cx="6604486" cy="44018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D123DB-0B69-4CD0-AC19-D5A8A8AFEB99}"/>
              </a:ext>
            </a:extLst>
          </p:cNvPr>
          <p:cNvSpPr/>
          <p:nvPr/>
        </p:nvSpPr>
        <p:spPr>
          <a:xfrm>
            <a:off x="7647247" y="1155865"/>
            <a:ext cx="3337226" cy="5570756"/>
          </a:xfrm>
          <a:prstGeom prst="rect">
            <a:avLst/>
          </a:prstGeom>
          <a:ln w="28575">
            <a:solidFill>
              <a:srgbClr val="18AEB0"/>
            </a:solidFill>
          </a:ln>
        </p:spPr>
        <p:txBody>
          <a:bodyPr wrap="square">
            <a:spAutoFit/>
          </a:bodyPr>
          <a:lstStyle/>
          <a:p>
            <a:pPr algn="ctr"/>
            <a:endParaRPr lang="en-GB" sz="16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3600" b="1" i="1" dirty="0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Why do you think that God was pleased with the world?</a:t>
            </a:r>
          </a:p>
          <a:p>
            <a:endParaRPr lang="en-GB" sz="36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3600" b="1" i="1" dirty="0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What do you love about our world?</a:t>
            </a:r>
          </a:p>
          <a:p>
            <a:endParaRPr lang="en-GB" sz="16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14F75C-3680-485A-9F72-FC94A12E572C}"/>
              </a:ext>
            </a:extLst>
          </p:cNvPr>
          <p:cNvSpPr/>
          <p:nvPr/>
        </p:nvSpPr>
        <p:spPr>
          <a:xfrm>
            <a:off x="1096128" y="1155865"/>
            <a:ext cx="27926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We respond… </a:t>
            </a:r>
            <a:endParaRPr lang="en-GB" sz="2800"/>
          </a:p>
        </p:txBody>
      </p:sp>
      <p:pic>
        <p:nvPicPr>
          <p:cNvPr id="11" name="Graphic 16" descr="Heart">
            <a:extLst>
              <a:ext uri="{FF2B5EF4-FFF2-40B4-BE49-F238E27FC236}">
                <a16:creationId xmlns:a16="http://schemas.microsoft.com/office/drawing/2014/main" id="{26113337-AFC9-4CCE-BE47-22E31C5D89B7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8859" y="1155865"/>
            <a:ext cx="552753" cy="52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253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8216EB-2614-4374-8D0C-1B01D2C3078A}"/>
              </a:ext>
            </a:extLst>
          </p:cNvPr>
          <p:cNvSpPr/>
          <p:nvPr/>
        </p:nvSpPr>
        <p:spPr>
          <a:xfrm>
            <a:off x="0" y="903250"/>
            <a:ext cx="12192000" cy="74650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0681D2-9EB8-491C-A60B-AE8F1931E2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D123DB-0B69-4CD0-AC19-D5A8A8AFEB99}"/>
              </a:ext>
            </a:extLst>
          </p:cNvPr>
          <p:cNvSpPr/>
          <p:nvPr/>
        </p:nvSpPr>
        <p:spPr>
          <a:xfrm>
            <a:off x="3993751" y="2877708"/>
            <a:ext cx="3337226" cy="3170099"/>
          </a:xfrm>
          <a:prstGeom prst="rect">
            <a:avLst/>
          </a:prstGeom>
          <a:ln w="28575">
            <a:solidFill>
              <a:srgbClr val="008DAE"/>
            </a:solidFill>
          </a:ln>
        </p:spPr>
        <p:txBody>
          <a:bodyPr wrap="square">
            <a:spAutoFit/>
          </a:bodyPr>
          <a:lstStyle/>
          <a:p>
            <a:pPr algn="ctr"/>
            <a:endParaRPr lang="en-GB" sz="16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Why do you think that God was pleased with the world?</a:t>
            </a:r>
          </a:p>
          <a:p>
            <a:endParaRPr lang="en-GB" sz="24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en-GB" sz="24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What do you love about our world?</a:t>
            </a:r>
          </a:p>
          <a:p>
            <a:endParaRPr lang="en-GB" sz="1600" b="1" i="1" dirty="0">
              <a:solidFill>
                <a:srgbClr val="C51B8A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14F75C-3680-485A-9F72-FC94A12E572C}"/>
              </a:ext>
            </a:extLst>
          </p:cNvPr>
          <p:cNvSpPr/>
          <p:nvPr/>
        </p:nvSpPr>
        <p:spPr>
          <a:xfrm>
            <a:off x="1096128" y="1155865"/>
            <a:ext cx="27926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We respond… </a:t>
            </a:r>
            <a:endParaRPr lang="en-GB" sz="2800"/>
          </a:p>
        </p:txBody>
      </p:sp>
      <p:pic>
        <p:nvPicPr>
          <p:cNvPr id="11" name="Graphic 16" descr="Heart">
            <a:extLst>
              <a:ext uri="{FF2B5EF4-FFF2-40B4-BE49-F238E27FC236}">
                <a16:creationId xmlns:a16="http://schemas.microsoft.com/office/drawing/2014/main" id="{26113337-AFC9-4CCE-BE47-22E31C5D89B7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8859" y="1155865"/>
            <a:ext cx="552753" cy="527826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9178590" y="90196"/>
            <a:ext cx="2834640" cy="2450977"/>
          </a:xfrm>
          <a:prstGeom prst="wedgeEllipseCallout">
            <a:avLst>
              <a:gd name="adj1" fmla="val -108048"/>
              <a:gd name="adj2" fmla="val 7364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723608" y="330117"/>
            <a:ext cx="22366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like the birds soaring in the sky, they are fascinating.</a:t>
            </a:r>
          </a:p>
          <a:p>
            <a:r>
              <a:rPr lang="en-GB" sz="2400" b="1" dirty="0" smtClean="0"/>
              <a:t>Josh </a:t>
            </a:r>
            <a:endParaRPr lang="en-GB" sz="2400" b="1" dirty="0"/>
          </a:p>
        </p:txBody>
      </p:sp>
      <p:sp>
        <p:nvSpPr>
          <p:cNvPr id="12" name="Oval Callout 11"/>
          <p:cNvSpPr/>
          <p:nvPr/>
        </p:nvSpPr>
        <p:spPr>
          <a:xfrm>
            <a:off x="9149079" y="4313341"/>
            <a:ext cx="2834640" cy="2450977"/>
          </a:xfrm>
          <a:prstGeom prst="wedgeEllipseCallout">
            <a:avLst>
              <a:gd name="adj1" fmla="val -109122"/>
              <a:gd name="adj2" fmla="val -24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448057" y="4753999"/>
            <a:ext cx="2236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Our friends and family, they are all special to us.</a:t>
            </a:r>
          </a:p>
          <a:p>
            <a:r>
              <a:rPr lang="en-GB" sz="2400" b="1" dirty="0" smtClean="0"/>
              <a:t>Annabel</a:t>
            </a:r>
            <a:endParaRPr lang="en-GB" sz="2400" b="1" dirty="0"/>
          </a:p>
        </p:txBody>
      </p:sp>
      <p:sp>
        <p:nvSpPr>
          <p:cNvPr id="14" name="Oval Callout 13"/>
          <p:cNvSpPr/>
          <p:nvPr/>
        </p:nvSpPr>
        <p:spPr>
          <a:xfrm>
            <a:off x="44205" y="4346289"/>
            <a:ext cx="2834640" cy="2450977"/>
          </a:xfrm>
          <a:prstGeom prst="wedgeEllipseCallout">
            <a:avLst>
              <a:gd name="adj1" fmla="val 86095"/>
              <a:gd name="adj2" fmla="val -2134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31896" y="4602281"/>
            <a:ext cx="2705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Flowers everywhere, God must be pleased with those. </a:t>
            </a:r>
          </a:p>
          <a:p>
            <a:r>
              <a:rPr lang="en-GB" sz="2400" b="1" dirty="0" smtClean="0"/>
              <a:t>Rose</a:t>
            </a:r>
            <a:endParaRPr lang="en-GB" sz="2400" b="1" dirty="0"/>
          </a:p>
        </p:txBody>
      </p:sp>
      <p:sp>
        <p:nvSpPr>
          <p:cNvPr id="16" name="Oval Callout 15"/>
          <p:cNvSpPr/>
          <p:nvPr/>
        </p:nvSpPr>
        <p:spPr>
          <a:xfrm>
            <a:off x="134114" y="1767316"/>
            <a:ext cx="2834640" cy="2450977"/>
          </a:xfrm>
          <a:prstGeom prst="wedgeEllipseCallout">
            <a:avLst>
              <a:gd name="adj1" fmla="val 84426"/>
              <a:gd name="adj2" fmla="val 3269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31896" y="2119795"/>
            <a:ext cx="2705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All the animals because they keep our world together. </a:t>
            </a:r>
          </a:p>
          <a:p>
            <a:r>
              <a:rPr lang="en-GB" sz="2400" b="1" dirty="0" smtClean="0"/>
              <a:t>Chase</a:t>
            </a:r>
            <a:endParaRPr lang="en-GB" sz="2400" b="1" dirty="0"/>
          </a:p>
        </p:txBody>
      </p:sp>
      <p:sp>
        <p:nvSpPr>
          <p:cNvPr id="18" name="Oval Callout 17"/>
          <p:cNvSpPr/>
          <p:nvPr/>
        </p:nvSpPr>
        <p:spPr>
          <a:xfrm>
            <a:off x="4009269" y="102533"/>
            <a:ext cx="2834640" cy="2450977"/>
          </a:xfrm>
          <a:prstGeom prst="wedgeEllipseCallout">
            <a:avLst>
              <a:gd name="adj1" fmla="val 17686"/>
              <a:gd name="adj2" fmla="val 654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272211" y="578507"/>
            <a:ext cx="2705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like the dense forest, there is so much life in it. </a:t>
            </a:r>
          </a:p>
          <a:p>
            <a:r>
              <a:rPr lang="en-GB" sz="2400" b="1" dirty="0" err="1" smtClean="0"/>
              <a:t>Carys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971594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C7EE832-97EC-4781-80E9-5B4369C8761D}"/>
              </a:ext>
            </a:extLst>
          </p:cNvPr>
          <p:cNvSpPr/>
          <p:nvPr/>
        </p:nvSpPr>
        <p:spPr>
          <a:xfrm>
            <a:off x="1295400" y="3962400"/>
            <a:ext cx="9791700" cy="1930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377BD-5209-4A4D-BE1D-6139733BFB67}"/>
              </a:ext>
            </a:extLst>
          </p:cNvPr>
          <p:cNvSpPr/>
          <p:nvPr/>
        </p:nvSpPr>
        <p:spPr>
          <a:xfrm>
            <a:off x="1525587" y="236141"/>
            <a:ext cx="1319213" cy="5226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DBAC7A-AA3C-4E7C-AA34-B473E969F9D4}"/>
              </a:ext>
            </a:extLst>
          </p:cNvPr>
          <p:cNvSpPr/>
          <p:nvPr/>
        </p:nvSpPr>
        <p:spPr>
          <a:xfrm>
            <a:off x="973143" y="1211584"/>
            <a:ext cx="2731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respond… </a:t>
            </a:r>
            <a:endParaRPr lang="en-GB" sz="2800"/>
          </a:p>
        </p:txBody>
      </p:sp>
      <p:pic>
        <p:nvPicPr>
          <p:cNvPr id="10" name="Graphic 16" descr="Heart">
            <a:extLst>
              <a:ext uri="{FF2B5EF4-FFF2-40B4-BE49-F238E27FC236}">
                <a16:creationId xmlns:a16="http://schemas.microsoft.com/office/drawing/2014/main" id="{A2EB91AA-9A5F-4ED5-AB02-53716F57F2D0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4552" y="1206978"/>
            <a:ext cx="552753" cy="527826"/>
          </a:xfrm>
          <a:prstGeom prst="rect">
            <a:avLst/>
          </a:prstGeom>
        </p:spPr>
      </p:pic>
      <p:pic>
        <p:nvPicPr>
          <p:cNvPr id="11" name="Picture 10">
            <a:hlinkClick r:id="rId5"/>
            <a:extLst>
              <a:ext uri="{FF2B5EF4-FFF2-40B4-BE49-F238E27FC236}">
                <a16:creationId xmlns:a16="http://schemas.microsoft.com/office/drawing/2014/main" id="{392B0FF4-95EC-4B1E-A544-A88D8BF771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679" y="1942823"/>
            <a:ext cx="7620000" cy="4286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215BDA7-50C0-42F8-8C09-3E6F4CE656E2}"/>
              </a:ext>
            </a:extLst>
          </p:cNvPr>
          <p:cNvSpPr txBox="1"/>
          <p:nvPr/>
        </p:nvSpPr>
        <p:spPr>
          <a:xfrm>
            <a:off x="9240253" y="2281187"/>
            <a:ext cx="2175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the picture to watch the animation.</a:t>
            </a:r>
            <a:endParaRPr lang="en-GB" sz="2400" b="1">
              <a:solidFill>
                <a:srgbClr val="C51B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74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A5E6A76-D28F-4E4B-8CBA-4C28983B38CC}"/>
              </a:ext>
            </a:extLst>
          </p:cNvPr>
          <p:cNvSpPr/>
          <p:nvPr/>
        </p:nvSpPr>
        <p:spPr>
          <a:xfrm>
            <a:off x="973143" y="1211584"/>
            <a:ext cx="2731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respond… </a:t>
            </a:r>
            <a:endParaRPr lang="en-GB" sz="2800"/>
          </a:p>
        </p:txBody>
      </p:sp>
      <p:pic>
        <p:nvPicPr>
          <p:cNvPr id="10" name="Graphic 16" descr="Heart">
            <a:extLst>
              <a:ext uri="{FF2B5EF4-FFF2-40B4-BE49-F238E27FC236}">
                <a16:creationId xmlns:a16="http://schemas.microsoft.com/office/drawing/2014/main" id="{73E87C51-4596-45A6-989C-938176C8E6D4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4552" y="1206978"/>
            <a:ext cx="552753" cy="527826"/>
          </a:xfrm>
          <a:prstGeom prst="rect">
            <a:avLst/>
          </a:prstGeom>
        </p:spPr>
      </p:pic>
      <p:pic>
        <p:nvPicPr>
          <p:cNvPr id="12" name="Content Placeholder 3" descr="8_8">
            <a:extLst>
              <a:ext uri="{FF2B5EF4-FFF2-40B4-BE49-F238E27FC236}">
                <a16:creationId xmlns:a16="http://schemas.microsoft.com/office/drawing/2014/main" id="{5E4A6FA8-CA41-4505-B6AF-B4C6B295BCA3}"/>
              </a:ext>
            </a:extLst>
          </p:cNvPr>
          <p:cNvPicPr>
            <a:picLocks noGrp="1" noChangeAspect="1"/>
          </p:cNvPicPr>
          <p:nvPr isPhoto="1">
            <p:ph idx="1"/>
          </p:nvPr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14" y="2013349"/>
            <a:ext cx="7744688" cy="435638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82C9DC-EDE5-4373-A053-0B4DD8EC1D4D}"/>
              </a:ext>
            </a:extLst>
          </p:cNvPr>
          <p:cNvSpPr txBox="1"/>
          <p:nvPr/>
        </p:nvSpPr>
        <p:spPr>
          <a:xfrm>
            <a:off x="8684013" y="1477899"/>
            <a:ext cx="3325107" cy="4524315"/>
          </a:xfrm>
          <a:prstGeom prst="rect">
            <a:avLst/>
          </a:prstGeom>
          <a:noFill/>
          <a:ln w="28575">
            <a:solidFill>
              <a:srgbClr val="18AEB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Pope Francis asking us to do in his letter? </a:t>
            </a:r>
          </a:p>
          <a:p>
            <a:endParaRPr lang="en-US" sz="3200" b="1" i="1" dirty="0">
              <a:solidFill>
                <a:srgbClr val="C51B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does Pope Francis say we have treated the earth? </a:t>
            </a:r>
          </a:p>
        </p:txBody>
      </p:sp>
    </p:spTree>
    <p:extLst>
      <p:ext uri="{BB962C8B-B14F-4D97-AF65-F5344CB8AC3E}">
        <p14:creationId xmlns:p14="http://schemas.microsoft.com/office/powerpoint/2010/main" val="243635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A5E6A76-D28F-4E4B-8CBA-4C28983B38CC}"/>
              </a:ext>
            </a:extLst>
          </p:cNvPr>
          <p:cNvSpPr/>
          <p:nvPr/>
        </p:nvSpPr>
        <p:spPr>
          <a:xfrm>
            <a:off x="973143" y="1211584"/>
            <a:ext cx="2731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respond… </a:t>
            </a:r>
            <a:endParaRPr lang="en-GB" sz="2800"/>
          </a:p>
        </p:txBody>
      </p:sp>
      <p:pic>
        <p:nvPicPr>
          <p:cNvPr id="10" name="Graphic 16" descr="Heart">
            <a:extLst>
              <a:ext uri="{FF2B5EF4-FFF2-40B4-BE49-F238E27FC236}">
                <a16:creationId xmlns:a16="http://schemas.microsoft.com/office/drawing/2014/main" id="{73E87C51-4596-45A6-989C-938176C8E6D4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4552" y="1206978"/>
            <a:ext cx="552753" cy="5278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82C9DC-EDE5-4373-A053-0B4DD8EC1D4D}"/>
              </a:ext>
            </a:extLst>
          </p:cNvPr>
          <p:cNvSpPr txBox="1"/>
          <p:nvPr/>
        </p:nvSpPr>
        <p:spPr>
          <a:xfrm>
            <a:off x="3955818" y="2359726"/>
            <a:ext cx="3389862" cy="3539430"/>
          </a:xfrm>
          <a:prstGeom prst="rect">
            <a:avLst/>
          </a:prstGeom>
          <a:noFill/>
          <a:ln w="28575">
            <a:solidFill>
              <a:srgbClr val="18AEB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Pope Francis asking us to do in his letter? </a:t>
            </a:r>
          </a:p>
          <a:p>
            <a:endParaRPr lang="en-US" sz="2800" b="1" i="1" dirty="0">
              <a:solidFill>
                <a:srgbClr val="C51B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does Pope Francis say we have treated the earth? 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8442960" y="137160"/>
            <a:ext cx="2834640" cy="2450977"/>
          </a:xfrm>
          <a:prstGeom prst="wedgeEllipseCallout">
            <a:avLst>
              <a:gd name="adj1" fmla="val -88766"/>
              <a:gd name="adj2" fmla="val 5803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Callout 10"/>
          <p:cNvSpPr/>
          <p:nvPr/>
        </p:nvSpPr>
        <p:spPr>
          <a:xfrm>
            <a:off x="8763000" y="4232573"/>
            <a:ext cx="3125349" cy="2503507"/>
          </a:xfrm>
          <a:prstGeom prst="wedgeEllipseCallout">
            <a:avLst>
              <a:gd name="adj1" fmla="val -101782"/>
              <a:gd name="adj2" fmla="val -694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Callout 12"/>
          <p:cNvSpPr/>
          <p:nvPr/>
        </p:nvSpPr>
        <p:spPr>
          <a:xfrm>
            <a:off x="412518" y="4129441"/>
            <a:ext cx="2834640" cy="2450977"/>
          </a:xfrm>
          <a:prstGeom prst="wedgeEllipseCallout">
            <a:avLst>
              <a:gd name="adj1" fmla="val 73600"/>
              <a:gd name="adj2" fmla="val -7067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86838" y="4570099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Think about how we can make a small change. </a:t>
            </a:r>
          </a:p>
          <a:p>
            <a:r>
              <a:rPr lang="en-GB" sz="2400" dirty="0" smtClean="0"/>
              <a:t>Annabel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9182674" y="4939430"/>
            <a:ext cx="228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Badly. We didn’t take care of it. </a:t>
            </a:r>
          </a:p>
          <a:p>
            <a:r>
              <a:rPr lang="en-GB" sz="2400" dirty="0" smtClean="0"/>
              <a:t>Chase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47102" y="372540"/>
            <a:ext cx="2255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Remind people that small changes make a difference. </a:t>
            </a:r>
          </a:p>
          <a:p>
            <a:r>
              <a:rPr lang="en-GB" sz="2400" dirty="0" err="1" smtClean="0"/>
              <a:t>Carys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490768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A5E6A76-D28F-4E4B-8CBA-4C28983B38CC}"/>
              </a:ext>
            </a:extLst>
          </p:cNvPr>
          <p:cNvSpPr/>
          <p:nvPr/>
        </p:nvSpPr>
        <p:spPr>
          <a:xfrm>
            <a:off x="973143" y="1211584"/>
            <a:ext cx="2731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respond… </a:t>
            </a:r>
            <a:endParaRPr lang="en-GB" sz="2800"/>
          </a:p>
        </p:txBody>
      </p:sp>
      <p:pic>
        <p:nvPicPr>
          <p:cNvPr id="10" name="Graphic 16" descr="Heart">
            <a:extLst>
              <a:ext uri="{FF2B5EF4-FFF2-40B4-BE49-F238E27FC236}">
                <a16:creationId xmlns:a16="http://schemas.microsoft.com/office/drawing/2014/main" id="{73E87C51-4596-45A6-989C-938176C8E6D4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4552" y="1206978"/>
            <a:ext cx="552753" cy="5278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82C9DC-EDE5-4373-A053-0B4DD8EC1D4D}"/>
              </a:ext>
            </a:extLst>
          </p:cNvPr>
          <p:cNvSpPr txBox="1"/>
          <p:nvPr/>
        </p:nvSpPr>
        <p:spPr>
          <a:xfrm>
            <a:off x="8625858" y="1485447"/>
            <a:ext cx="3444222" cy="4893647"/>
          </a:xfrm>
          <a:prstGeom prst="rect">
            <a:avLst/>
          </a:prstGeom>
          <a:noFill/>
          <a:ln w="28575">
            <a:solidFill>
              <a:srgbClr val="18AEB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has happened to the earth because of this? </a:t>
            </a:r>
          </a:p>
          <a:p>
            <a:endParaRPr lang="en-US" sz="3200" b="1" i="1" dirty="0">
              <a:solidFill>
                <a:srgbClr val="C51B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do you think Pope Francis wrote this letter? </a:t>
            </a:r>
          </a:p>
          <a:p>
            <a:endParaRPr lang="en-US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Content Placeholder 11" descr="11_11">
            <a:extLst>
              <a:ext uri="{FF2B5EF4-FFF2-40B4-BE49-F238E27FC236}">
                <a16:creationId xmlns:a16="http://schemas.microsoft.com/office/drawing/2014/main" id="{20A990B4-88DC-4C29-820D-A0C6BB8D2249}"/>
              </a:ext>
            </a:extLst>
          </p:cNvPr>
          <p:cNvPicPr>
            <a:picLocks noGrp="1" noChangeAspect="1"/>
          </p:cNvPicPr>
          <p:nvPr isPhoto="1">
            <p:ph idx="1"/>
          </p:nvPr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86" y="2027756"/>
            <a:ext cx="7735712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45343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A5E6A76-D28F-4E4B-8CBA-4C28983B38CC}"/>
              </a:ext>
            </a:extLst>
          </p:cNvPr>
          <p:cNvSpPr/>
          <p:nvPr/>
        </p:nvSpPr>
        <p:spPr>
          <a:xfrm>
            <a:off x="973143" y="1211584"/>
            <a:ext cx="2731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respond… </a:t>
            </a:r>
            <a:endParaRPr lang="en-GB" sz="2800"/>
          </a:p>
        </p:txBody>
      </p:sp>
      <p:pic>
        <p:nvPicPr>
          <p:cNvPr id="10" name="Graphic 16" descr="Heart">
            <a:extLst>
              <a:ext uri="{FF2B5EF4-FFF2-40B4-BE49-F238E27FC236}">
                <a16:creationId xmlns:a16="http://schemas.microsoft.com/office/drawing/2014/main" id="{73E87C51-4596-45A6-989C-938176C8E6D4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4552" y="1206978"/>
            <a:ext cx="552753" cy="5278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82C9DC-EDE5-4373-A053-0B4DD8EC1D4D}"/>
              </a:ext>
            </a:extLst>
          </p:cNvPr>
          <p:cNvSpPr txBox="1"/>
          <p:nvPr/>
        </p:nvSpPr>
        <p:spPr>
          <a:xfrm>
            <a:off x="4221480" y="1318491"/>
            <a:ext cx="3505200" cy="4893647"/>
          </a:xfrm>
          <a:prstGeom prst="rect">
            <a:avLst/>
          </a:prstGeom>
          <a:noFill/>
          <a:ln w="28575">
            <a:solidFill>
              <a:srgbClr val="18AEB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has happened to the earth because of this? </a:t>
            </a:r>
          </a:p>
          <a:p>
            <a:endParaRPr lang="en-US" sz="3200" b="1" i="1" dirty="0">
              <a:solidFill>
                <a:srgbClr val="C51B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i="1" dirty="0">
                <a:solidFill>
                  <a:srgbClr val="C51B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do you think Pope Francis wrote this letter? </a:t>
            </a:r>
          </a:p>
          <a:p>
            <a:endParaRPr lang="en-US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427758" y="4220881"/>
            <a:ext cx="2834640" cy="2450977"/>
          </a:xfrm>
          <a:prstGeom prst="wedgeEllipseCallout">
            <a:avLst>
              <a:gd name="adj1" fmla="val 83815"/>
              <a:gd name="adj2" fmla="val -4021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Callout 7"/>
          <p:cNvSpPr/>
          <p:nvPr/>
        </p:nvSpPr>
        <p:spPr>
          <a:xfrm>
            <a:off x="9108255" y="245402"/>
            <a:ext cx="2834640" cy="2450977"/>
          </a:xfrm>
          <a:prstGeom prst="wedgeEllipseCallout">
            <a:avLst>
              <a:gd name="adj1" fmla="val -101131"/>
              <a:gd name="adj2" fmla="val 2010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Callout 10"/>
          <p:cNvSpPr/>
          <p:nvPr/>
        </p:nvSpPr>
        <p:spPr>
          <a:xfrm>
            <a:off x="9108255" y="4220880"/>
            <a:ext cx="2834640" cy="2450977"/>
          </a:xfrm>
          <a:prstGeom prst="wedgeEllipseCallout">
            <a:avLst>
              <a:gd name="adj1" fmla="val -107583"/>
              <a:gd name="adj2" fmla="val -3212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02997" y="4846203"/>
            <a:ext cx="228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So people listen and change. </a:t>
            </a:r>
          </a:p>
          <a:p>
            <a:r>
              <a:rPr lang="en-GB" sz="2400" dirty="0" smtClean="0"/>
              <a:t>Jacob 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9382575" y="4697656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So we think about how we can help. </a:t>
            </a:r>
          </a:p>
          <a:p>
            <a:r>
              <a:rPr lang="en-GB" sz="2400" dirty="0" err="1" smtClean="0"/>
              <a:t>Una</a:t>
            </a:r>
            <a:endParaRPr lang="en-GB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9438270" y="686060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It has been hurt and we need to mend it. </a:t>
            </a:r>
          </a:p>
          <a:p>
            <a:r>
              <a:rPr lang="en-GB" sz="2400" dirty="0" smtClean="0"/>
              <a:t>Hubert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17718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3-(amended)">
            <a:extLst>
              <a:ext uri="{FF2B5EF4-FFF2-40B4-BE49-F238E27FC236}">
                <a16:creationId xmlns:a16="http://schemas.microsoft.com/office/drawing/2014/main" id="{EB0438AD-66A1-4053-BE83-9D54C325B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5" y="921490"/>
            <a:ext cx="10642023" cy="61858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41FA978-D713-4FB3-9A29-1C7491DD35CA}"/>
              </a:ext>
            </a:extLst>
          </p:cNvPr>
          <p:cNvSpPr/>
          <p:nvPr/>
        </p:nvSpPr>
        <p:spPr>
          <a:xfrm>
            <a:off x="973143" y="1211584"/>
            <a:ext cx="2731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800" b="1" i="1">
                <a:solidFill>
                  <a:srgbClr val="C51B8A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respond… </a:t>
            </a:r>
            <a:endParaRPr lang="en-GB" sz="2800"/>
          </a:p>
        </p:txBody>
      </p:sp>
      <p:pic>
        <p:nvPicPr>
          <p:cNvPr id="6" name="Graphic 16" descr="Heart">
            <a:extLst>
              <a:ext uri="{FF2B5EF4-FFF2-40B4-BE49-F238E27FC236}">
                <a16:creationId xmlns:a16="http://schemas.microsoft.com/office/drawing/2014/main" id="{983B75EC-D5D5-487D-885D-A88C41FCD960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4552" y="1206978"/>
            <a:ext cx="552753" cy="52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5899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4C917F7-9EC1-4DA3-9000-88A7BCB96D3D}"/>
              </a:ext>
            </a:extLst>
          </p:cNvPr>
          <p:cNvSpPr/>
          <p:nvPr/>
        </p:nvSpPr>
        <p:spPr>
          <a:xfrm>
            <a:off x="1192897" y="1240043"/>
            <a:ext cx="2499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>
                <a:solidFill>
                  <a:srgbClr val="008DAE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Going forth…</a:t>
            </a:r>
          </a:p>
        </p:txBody>
      </p:sp>
      <p:pic>
        <p:nvPicPr>
          <p:cNvPr id="6" name="Graphic 17" descr="Shooting star">
            <a:extLst>
              <a:ext uri="{FF2B5EF4-FFF2-40B4-BE49-F238E27FC236}">
                <a16:creationId xmlns:a16="http://schemas.microsoft.com/office/drawing/2014/main" id="{6FFA4D75-58C3-414F-8613-35B892F63BEE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3804" y="1240043"/>
            <a:ext cx="549093" cy="523220"/>
          </a:xfrm>
          <a:prstGeom prst="rect">
            <a:avLst/>
          </a:prstGeom>
        </p:spPr>
      </p:pic>
      <p:sp>
        <p:nvSpPr>
          <p:cNvPr id="3" name="5-Point Star 2"/>
          <p:cNvSpPr/>
          <p:nvPr/>
        </p:nvSpPr>
        <p:spPr>
          <a:xfrm>
            <a:off x="3692299" y="449452"/>
            <a:ext cx="3576406" cy="2898182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6467" y="1436066"/>
            <a:ext cx="1968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Turn off lights</a:t>
            </a:r>
            <a:endParaRPr lang="en-GB" sz="3600" dirty="0"/>
          </a:p>
        </p:txBody>
      </p:sp>
      <p:sp>
        <p:nvSpPr>
          <p:cNvPr id="9" name="5-Point Star 8"/>
          <p:cNvSpPr/>
          <p:nvPr/>
        </p:nvSpPr>
        <p:spPr>
          <a:xfrm>
            <a:off x="8008922" y="137603"/>
            <a:ext cx="3177153" cy="248688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4488580" y="4139804"/>
            <a:ext cx="3177153" cy="248688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0" y="2991173"/>
            <a:ext cx="4386020" cy="386682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04515" y="960517"/>
            <a:ext cx="18394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Turn off taps</a:t>
            </a:r>
            <a:endParaRPr lang="en-GB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5479696" y="4964064"/>
            <a:ext cx="1968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Recycle paper</a:t>
            </a:r>
            <a:endParaRPr lang="en-GB" sz="3600" dirty="0"/>
          </a:p>
        </p:txBody>
      </p:sp>
      <p:sp>
        <p:nvSpPr>
          <p:cNvPr id="16" name="TextBox 15"/>
          <p:cNvSpPr txBox="1"/>
          <p:nvPr/>
        </p:nvSpPr>
        <p:spPr>
          <a:xfrm>
            <a:off x="1458455" y="4343531"/>
            <a:ext cx="1968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Think do I need that? </a:t>
            </a:r>
            <a:endParaRPr lang="en-GB" sz="3600" dirty="0"/>
          </a:p>
        </p:txBody>
      </p:sp>
      <p:sp>
        <p:nvSpPr>
          <p:cNvPr id="18" name="5-Point Star 17"/>
          <p:cNvSpPr/>
          <p:nvPr/>
        </p:nvSpPr>
        <p:spPr>
          <a:xfrm>
            <a:off x="7119039" y="2582002"/>
            <a:ext cx="4948272" cy="42335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409976" y="3196806"/>
            <a:ext cx="9651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can we ‘Go Forth’ and help?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74267" y="4293396"/>
            <a:ext cx="25845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Don’t pick flowers, </a:t>
            </a:r>
          </a:p>
          <a:p>
            <a:r>
              <a:rPr lang="en-GB" sz="3200" dirty="0" smtClean="0"/>
              <a:t>grass, leaves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964640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17">
            <a:extLst>
              <a:ext uri="{FF2B5EF4-FFF2-40B4-BE49-F238E27FC236}">
                <a16:creationId xmlns:a16="http://schemas.microsoft.com/office/drawing/2014/main" id="{32241632-A7AB-4B1D-B3C3-E330902F1B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619" y="1993322"/>
            <a:ext cx="7744690" cy="43563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4C917F7-9EC1-4DA3-9000-88A7BCB96D3D}"/>
              </a:ext>
            </a:extLst>
          </p:cNvPr>
          <p:cNvSpPr/>
          <p:nvPr/>
        </p:nvSpPr>
        <p:spPr>
          <a:xfrm>
            <a:off x="1192897" y="1240043"/>
            <a:ext cx="2499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>
                <a:solidFill>
                  <a:srgbClr val="008DAE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Going forth…</a:t>
            </a:r>
          </a:p>
        </p:txBody>
      </p:sp>
      <p:pic>
        <p:nvPicPr>
          <p:cNvPr id="6" name="Graphic 17" descr="Shooting star">
            <a:extLst>
              <a:ext uri="{FF2B5EF4-FFF2-40B4-BE49-F238E27FC236}">
                <a16:creationId xmlns:a16="http://schemas.microsoft.com/office/drawing/2014/main" id="{6FFA4D75-58C3-414F-8613-35B892F63BEE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3804" y="1240043"/>
            <a:ext cx="549093" cy="5232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4863009-81D0-4BB5-ACD0-B5BF6060C362}"/>
              </a:ext>
            </a:extLst>
          </p:cNvPr>
          <p:cNvSpPr/>
          <p:nvPr/>
        </p:nvSpPr>
        <p:spPr>
          <a:xfrm>
            <a:off x="2684469" y="4685699"/>
            <a:ext cx="28071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>
                <a:solidFill>
                  <a:srgbClr val="008DAE"/>
                </a:solidFill>
                <a:latin typeface="Arial" panose="020B0604020202020204" pitchFamily="34" charset="0"/>
                <a:ea typeface="Verdana" panose="020B0604030504040204" pitchFamily="34" charset="0"/>
              </a:rPr>
              <a:t>Lord in your Mercy…</a:t>
            </a:r>
          </a:p>
          <a:p>
            <a:r>
              <a:rPr lang="en-GB" sz="2200" i="1">
                <a:solidFill>
                  <a:srgbClr val="008DAE"/>
                </a:solidFill>
                <a:latin typeface="Arial" panose="020B0604020202020204" pitchFamily="34" charset="0"/>
                <a:ea typeface="Verdana" panose="020B0604030504040204" pitchFamily="34" charset="0"/>
              </a:rPr>
              <a:t>Hear our prayer</a:t>
            </a:r>
            <a:endParaRPr lang="en-GB" sz="2200">
              <a:solidFill>
                <a:srgbClr val="008DA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118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1906" ma:contentTypeDescription="Create a new document." ma:contentTypeScope="" ma:versionID="158ecc4a056167594a6bd2b77de9104d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b5edb24001af76c7523905b73bd5463a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Campaigns</Activity>
    <_dlc_DocId xmlns="04672002-f21f-4240-adfb-f0b653fb6fb5">SZUU6KYVHK2A-2146017777-12176</_dlc_DocId>
    <_dlc_DocIdUrl xmlns="04672002-f21f-4240-adfb-f0b653fb6fb5">
      <Url>https://cafod365.sharepoint.com/sites/int/Education/_layouts/15/DocIdRedir.aspx?ID=SZUU6KYVHK2A-2146017777-12176</Url>
      <Description>SZUU6KYVHK2A-2146017777-12176</Description>
    </_dlc_DocIdUrl>
    <Audience xmlns="236a9a4b-a03c-46ba-8ec6-624c184acbc6">Primary</Audience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4FCB30B5-9610-4726-9ABB-DB64859E3B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91E05E-013C-4047-AC7D-6D617EABFDC5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DCE6F736-4568-4A51-90A2-3FB9C31A7600}">
  <ds:schemaRefs>
    <ds:schemaRef ds:uri="04672002-f21f-4240-adfb-f0b653fb6fb5"/>
    <ds:schemaRef ds:uri="236a9a4b-a03c-46ba-8ec6-624c184acbc6"/>
    <ds:schemaRef ds:uri="bdf04112-6931-4610-9724-cd62e91446a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/fields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8B825AAE-45E5-4ED0-991A-781A8D66204B}">
  <ds:schemaRefs>
    <ds:schemaRef ds:uri="http://purl.org/dc/elements/1.1/"/>
    <ds:schemaRef ds:uri="http://schemas.microsoft.com/office/2006/metadata/properties"/>
    <ds:schemaRef ds:uri="04672002-f21f-4240-adfb-f0b653fb6fb5"/>
    <ds:schemaRef ds:uri="236a9a4b-a03c-46ba-8ec6-624c184acbc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df04112-6931-4610-9724-cd62e91446a3"/>
    <ds:schemaRef ds:uri="http://schemas.microsoft.com/sharepoint/v3/field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413</Words>
  <Application>Microsoft Office PowerPoint</Application>
  <PresentationFormat>Widescreen</PresentationFormat>
  <Paragraphs>88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Times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Dean</dc:creator>
  <cp:lastModifiedBy>Katrina Harkin</cp:lastModifiedBy>
  <cp:revision>9</cp:revision>
  <dcterms:created xsi:type="dcterms:W3CDTF">2019-01-30T17:08:09Z</dcterms:created>
  <dcterms:modified xsi:type="dcterms:W3CDTF">2022-03-29T11:26:45Z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e6a6509d-fb2e-4666-848b-ab4bc3cd7c2e</vt:lpwstr>
  </property>
  <property fmtid="{D5CDD505-2E9C-101B-9397-08002B2CF9AE}" pid="4" name="AuthorIds_UIVersion_5120">
    <vt:lpwstr>810</vt:lpwstr>
  </property>
  <property fmtid="{D5CDD505-2E9C-101B-9397-08002B2CF9AE}" pid="5" name="AuthorIds_UIVersion_8704">
    <vt:lpwstr>1342</vt:lpwstr>
  </property>
</Properties>
</file>