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9906000" cy="6858000" type="A4"/>
  <p:notesSz cx="6797675" cy="9926638"/>
  <p:defaultTextStyle>
    <a:defPPr>
      <a:defRPr lang="en-US"/>
    </a:defPPr>
    <a:lvl1pPr algn="l" defTabSz="957263" rtl="0" fontAlgn="base">
      <a:spcBef>
        <a:spcPct val="0"/>
      </a:spcBef>
      <a:spcAft>
        <a:spcPct val="0"/>
      </a:spcAft>
      <a:defRPr sz="1900" kern="1200">
        <a:solidFill>
          <a:schemeClr val="tx1"/>
        </a:solidFill>
        <a:latin typeface="Arial" charset="0"/>
        <a:ea typeface="+mn-ea"/>
        <a:cs typeface="Arial" charset="0"/>
      </a:defRPr>
    </a:lvl1pPr>
    <a:lvl2pPr marL="477838" indent="-136525" algn="l" defTabSz="957263" rtl="0" fontAlgn="base">
      <a:spcBef>
        <a:spcPct val="0"/>
      </a:spcBef>
      <a:spcAft>
        <a:spcPct val="0"/>
      </a:spcAft>
      <a:defRPr sz="1900" kern="1200">
        <a:solidFill>
          <a:schemeClr val="tx1"/>
        </a:solidFill>
        <a:latin typeface="Arial" charset="0"/>
        <a:ea typeface="+mn-ea"/>
        <a:cs typeface="Arial" charset="0"/>
      </a:defRPr>
    </a:lvl2pPr>
    <a:lvl3pPr marL="957263" indent="-273050" algn="l" defTabSz="957263" rtl="0" fontAlgn="base">
      <a:spcBef>
        <a:spcPct val="0"/>
      </a:spcBef>
      <a:spcAft>
        <a:spcPct val="0"/>
      </a:spcAft>
      <a:defRPr sz="1900" kern="1200">
        <a:solidFill>
          <a:schemeClr val="tx1"/>
        </a:solidFill>
        <a:latin typeface="Arial" charset="0"/>
        <a:ea typeface="+mn-ea"/>
        <a:cs typeface="Arial" charset="0"/>
      </a:defRPr>
    </a:lvl3pPr>
    <a:lvl4pPr marL="1435100" indent="-409575" algn="l" defTabSz="957263" rtl="0" fontAlgn="base">
      <a:spcBef>
        <a:spcPct val="0"/>
      </a:spcBef>
      <a:spcAft>
        <a:spcPct val="0"/>
      </a:spcAft>
      <a:defRPr sz="1900" kern="1200">
        <a:solidFill>
          <a:schemeClr val="tx1"/>
        </a:solidFill>
        <a:latin typeface="Arial" charset="0"/>
        <a:ea typeface="+mn-ea"/>
        <a:cs typeface="Arial" charset="0"/>
      </a:defRPr>
    </a:lvl4pPr>
    <a:lvl5pPr marL="1914525" indent="-546100" algn="l" defTabSz="957263" rtl="0" fontAlgn="base">
      <a:spcBef>
        <a:spcPct val="0"/>
      </a:spcBef>
      <a:spcAft>
        <a:spcPct val="0"/>
      </a:spcAft>
      <a:defRPr sz="1900" kern="1200">
        <a:solidFill>
          <a:schemeClr val="tx1"/>
        </a:solidFill>
        <a:latin typeface="Arial" charset="0"/>
        <a:ea typeface="+mn-ea"/>
        <a:cs typeface="Arial" charset="0"/>
      </a:defRPr>
    </a:lvl5pPr>
    <a:lvl6pPr marL="2286000" algn="l" defTabSz="914400" rtl="0" eaLnBrk="1" latinLnBrk="0" hangingPunct="1">
      <a:defRPr sz="1900" kern="1200">
        <a:solidFill>
          <a:schemeClr val="tx1"/>
        </a:solidFill>
        <a:latin typeface="Arial" charset="0"/>
        <a:ea typeface="+mn-ea"/>
        <a:cs typeface="Arial" charset="0"/>
      </a:defRPr>
    </a:lvl6pPr>
    <a:lvl7pPr marL="2743200" algn="l" defTabSz="914400" rtl="0" eaLnBrk="1" latinLnBrk="0" hangingPunct="1">
      <a:defRPr sz="1900" kern="1200">
        <a:solidFill>
          <a:schemeClr val="tx1"/>
        </a:solidFill>
        <a:latin typeface="Arial" charset="0"/>
        <a:ea typeface="+mn-ea"/>
        <a:cs typeface="Arial" charset="0"/>
      </a:defRPr>
    </a:lvl7pPr>
    <a:lvl8pPr marL="3200400" algn="l" defTabSz="914400" rtl="0" eaLnBrk="1" latinLnBrk="0" hangingPunct="1">
      <a:defRPr sz="1900" kern="1200">
        <a:solidFill>
          <a:schemeClr val="tx1"/>
        </a:solidFill>
        <a:latin typeface="Arial" charset="0"/>
        <a:ea typeface="+mn-ea"/>
        <a:cs typeface="Arial" charset="0"/>
      </a:defRPr>
    </a:lvl8pPr>
    <a:lvl9pPr marL="3657600" algn="l" defTabSz="914400" rtl="0" eaLnBrk="1" latinLnBrk="0" hangingPunct="1">
      <a:defRPr sz="19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00CC00"/>
    <a:srgbClr val="FF6600"/>
    <a:srgbClr val="FF0066"/>
    <a:srgbClr val="CC00FF"/>
    <a:srgbClr val="0066FF"/>
    <a:srgbClr val="FFFF00"/>
    <a:srgbClr val="66FF33"/>
    <a:srgbClr val="FF33CC"/>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1ADA92-9FE4-9084-1065-660C8D43194C}" v="349" dt="2025-02-26T10:30:48.295"/>
    <p1510:client id="{8A5CA015-2A52-92C8-5F12-33625C2F581D}" v="34" dt="2025-02-25T20:27:34.506"/>
    <p1510:client id="{EA11D561-50C1-571B-C40D-EC8122F6DD18}" v="40" dt="2025-02-25T20:40:22.4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284" y="66"/>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078" cy="496569"/>
          </a:xfrm>
          <a:prstGeom prst="rect">
            <a:avLst/>
          </a:prstGeom>
        </p:spPr>
        <p:txBody>
          <a:bodyPr vert="horz" lIns="90699" tIns="45350" rIns="90699" bIns="45350" rtlCol="0"/>
          <a:lstStyle>
            <a:lvl1pPr algn="l" defTabSz="949587">
              <a:defRPr sz="1200">
                <a:cs typeface="+mn-cs"/>
              </a:defRPr>
            </a:lvl1pPr>
          </a:lstStyle>
          <a:p>
            <a:pPr>
              <a:defRPr/>
            </a:pPr>
            <a:endParaRPr lang="en-GB" dirty="0"/>
          </a:p>
        </p:txBody>
      </p:sp>
      <p:sp>
        <p:nvSpPr>
          <p:cNvPr id="3" name="Date Placeholder 2"/>
          <p:cNvSpPr>
            <a:spLocks noGrp="1"/>
          </p:cNvSpPr>
          <p:nvPr>
            <p:ph type="dt" idx="1"/>
          </p:nvPr>
        </p:nvSpPr>
        <p:spPr>
          <a:xfrm>
            <a:off x="3850026" y="0"/>
            <a:ext cx="2946078" cy="496569"/>
          </a:xfrm>
          <a:prstGeom prst="rect">
            <a:avLst/>
          </a:prstGeom>
        </p:spPr>
        <p:txBody>
          <a:bodyPr vert="horz" lIns="90699" tIns="45350" rIns="90699" bIns="45350" rtlCol="0"/>
          <a:lstStyle>
            <a:lvl1pPr algn="r" defTabSz="949587">
              <a:defRPr sz="1200">
                <a:cs typeface="+mn-cs"/>
              </a:defRPr>
            </a:lvl1pPr>
          </a:lstStyle>
          <a:p>
            <a:pPr>
              <a:defRPr/>
            </a:pPr>
            <a:fld id="{F2EFE0D3-DF17-4596-BB98-8186D061C7DC}" type="datetimeFigureOut">
              <a:rPr lang="en-GB"/>
              <a:pPr>
                <a:defRPr/>
              </a:pPr>
              <a:t>06/05/2025</a:t>
            </a:fld>
            <a:endParaRPr lang="en-GB" dirty="0"/>
          </a:p>
        </p:txBody>
      </p:sp>
      <p:sp>
        <p:nvSpPr>
          <p:cNvPr id="4" name="Slide Image Placehold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0699" tIns="45350" rIns="90699" bIns="45350" rtlCol="0" anchor="ctr"/>
          <a:lstStyle/>
          <a:p>
            <a:pPr lvl="0"/>
            <a:endParaRPr lang="en-GB" noProof="0" dirty="0"/>
          </a:p>
        </p:txBody>
      </p:sp>
      <p:sp>
        <p:nvSpPr>
          <p:cNvPr id="5" name="Notes Placeholder 4"/>
          <p:cNvSpPr>
            <a:spLocks noGrp="1"/>
          </p:cNvSpPr>
          <p:nvPr>
            <p:ph type="body" sz="quarter" idx="3"/>
          </p:nvPr>
        </p:nvSpPr>
        <p:spPr>
          <a:xfrm>
            <a:off x="679139" y="4715035"/>
            <a:ext cx="5439398" cy="4467539"/>
          </a:xfrm>
          <a:prstGeom prst="rect">
            <a:avLst/>
          </a:prstGeom>
        </p:spPr>
        <p:txBody>
          <a:bodyPr vert="horz" lIns="90699" tIns="45350" rIns="90699" bIns="4535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428493"/>
            <a:ext cx="2946078" cy="496568"/>
          </a:xfrm>
          <a:prstGeom prst="rect">
            <a:avLst/>
          </a:prstGeom>
        </p:spPr>
        <p:txBody>
          <a:bodyPr vert="horz" lIns="90699" tIns="45350" rIns="90699" bIns="45350" rtlCol="0" anchor="b"/>
          <a:lstStyle>
            <a:lvl1pPr algn="l" defTabSz="949587">
              <a:defRPr sz="1200">
                <a:cs typeface="+mn-cs"/>
              </a:defRPr>
            </a:lvl1pPr>
          </a:lstStyle>
          <a:p>
            <a:pPr>
              <a:defRPr/>
            </a:pPr>
            <a:endParaRPr lang="en-GB" dirty="0"/>
          </a:p>
        </p:txBody>
      </p:sp>
      <p:sp>
        <p:nvSpPr>
          <p:cNvPr id="7" name="Slide Number Placeholder 6"/>
          <p:cNvSpPr>
            <a:spLocks noGrp="1"/>
          </p:cNvSpPr>
          <p:nvPr>
            <p:ph type="sldNum" sz="quarter" idx="5"/>
          </p:nvPr>
        </p:nvSpPr>
        <p:spPr>
          <a:xfrm>
            <a:off x="3850026" y="9428493"/>
            <a:ext cx="2946078" cy="496568"/>
          </a:xfrm>
          <a:prstGeom prst="rect">
            <a:avLst/>
          </a:prstGeom>
        </p:spPr>
        <p:txBody>
          <a:bodyPr vert="horz" lIns="90699" tIns="45350" rIns="90699" bIns="45350" rtlCol="0" anchor="b"/>
          <a:lstStyle>
            <a:lvl1pPr algn="r" defTabSz="949587">
              <a:defRPr sz="1200">
                <a:cs typeface="+mn-cs"/>
              </a:defRPr>
            </a:lvl1pPr>
          </a:lstStyle>
          <a:p>
            <a:pPr>
              <a:defRPr/>
            </a:pPr>
            <a:fld id="{654F3423-93C6-4F6E-9413-B6C97B8DA8E5}" type="slidenum">
              <a:rPr lang="en-GB"/>
              <a:pPr>
                <a:defRPr/>
              </a:pPr>
              <a:t>‹#›</a:t>
            </a:fld>
            <a:endParaRPr lang="en-GB" dirty="0"/>
          </a:p>
        </p:txBody>
      </p:sp>
    </p:spTree>
    <p:extLst>
      <p:ext uri="{BB962C8B-B14F-4D97-AF65-F5344CB8AC3E}">
        <p14:creationId xmlns:p14="http://schemas.microsoft.com/office/powerpoint/2010/main" val="18425149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15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49509"/>
            <a:fld id="{DC27EB2F-C388-4303-983B-B2A6075B4D50}" type="slidenum">
              <a:rPr lang="en-GB" smtClean="0">
                <a:cs typeface="Arial" charset="0"/>
              </a:rPr>
              <a:pPr defTabSz="949509"/>
              <a:t>1</a:t>
            </a:fld>
            <a:endParaRPr lang="en-GB" dirty="0">
              <a:cs typeface="Arial" charset="0"/>
            </a:endParaRPr>
          </a:p>
        </p:txBody>
      </p:sp>
    </p:spTree>
    <p:extLst>
      <p:ext uri="{BB962C8B-B14F-4D97-AF65-F5344CB8AC3E}">
        <p14:creationId xmlns:p14="http://schemas.microsoft.com/office/powerpoint/2010/main" val="2340893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78908" indent="0" algn="ctr">
              <a:buNone/>
              <a:defRPr>
                <a:solidFill>
                  <a:schemeClr val="tx1">
                    <a:tint val="75000"/>
                  </a:schemeClr>
                </a:solidFill>
              </a:defRPr>
            </a:lvl2pPr>
            <a:lvl3pPr marL="957816" indent="0" algn="ctr">
              <a:buNone/>
              <a:defRPr>
                <a:solidFill>
                  <a:schemeClr val="tx1">
                    <a:tint val="75000"/>
                  </a:schemeClr>
                </a:solidFill>
              </a:defRPr>
            </a:lvl3pPr>
            <a:lvl4pPr marL="1436724" indent="0" algn="ctr">
              <a:buNone/>
              <a:defRPr>
                <a:solidFill>
                  <a:schemeClr val="tx1">
                    <a:tint val="75000"/>
                  </a:schemeClr>
                </a:solidFill>
              </a:defRPr>
            </a:lvl4pPr>
            <a:lvl5pPr marL="1915631" indent="0" algn="ctr">
              <a:buNone/>
              <a:defRPr>
                <a:solidFill>
                  <a:schemeClr val="tx1">
                    <a:tint val="75000"/>
                  </a:schemeClr>
                </a:solidFill>
              </a:defRPr>
            </a:lvl5pPr>
            <a:lvl6pPr marL="2394539" indent="0" algn="ctr">
              <a:buNone/>
              <a:defRPr>
                <a:solidFill>
                  <a:schemeClr val="tx1">
                    <a:tint val="75000"/>
                  </a:schemeClr>
                </a:solidFill>
              </a:defRPr>
            </a:lvl6pPr>
            <a:lvl7pPr marL="2873447" indent="0" algn="ctr">
              <a:buNone/>
              <a:defRPr>
                <a:solidFill>
                  <a:schemeClr val="tx1">
                    <a:tint val="75000"/>
                  </a:schemeClr>
                </a:solidFill>
              </a:defRPr>
            </a:lvl7pPr>
            <a:lvl8pPr marL="3352355" indent="0" algn="ctr">
              <a:buNone/>
              <a:defRPr>
                <a:solidFill>
                  <a:schemeClr val="tx1">
                    <a:tint val="75000"/>
                  </a:schemeClr>
                </a:solidFill>
              </a:defRPr>
            </a:lvl8pPr>
            <a:lvl9pPr marL="3831263"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3ED059B6-1EA8-455D-901E-9DC33A0055D8}"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21085578-CFCC-4AB7-8B2F-23CCB266A1DB}"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1D1A971-EAB7-451F-A755-345EEB8DFB07}"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AB0210A-76B3-44A2-8418-023C09387BE9}"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200" b="1" cap="all"/>
            </a:lvl1pPr>
          </a:lstStyle>
          <a:p>
            <a:r>
              <a:rPr lang="en-US"/>
              <a:t>Click to edit Master title style</a:t>
            </a:r>
            <a:endParaRPr lang="en-GB"/>
          </a:p>
        </p:txBody>
      </p:sp>
      <p:sp>
        <p:nvSpPr>
          <p:cNvPr id="3" name="Text Placeholder 2"/>
          <p:cNvSpPr>
            <a:spLocks noGrp="1"/>
          </p:cNvSpPr>
          <p:nvPr>
            <p:ph type="body" idx="1"/>
          </p:nvPr>
        </p:nvSpPr>
        <p:spPr>
          <a:xfrm>
            <a:off x="782506" y="2906714"/>
            <a:ext cx="8420100" cy="1500187"/>
          </a:xfrm>
        </p:spPr>
        <p:txBody>
          <a:bodyPr anchor="b"/>
          <a:lstStyle>
            <a:lvl1pPr marL="0" indent="0">
              <a:buNone/>
              <a:defRPr sz="2100">
                <a:solidFill>
                  <a:schemeClr val="tx1">
                    <a:tint val="75000"/>
                  </a:schemeClr>
                </a:solidFill>
              </a:defRPr>
            </a:lvl1pPr>
            <a:lvl2pPr marL="478908" indent="0">
              <a:buNone/>
              <a:defRPr sz="1900">
                <a:solidFill>
                  <a:schemeClr val="tx1">
                    <a:tint val="75000"/>
                  </a:schemeClr>
                </a:solidFill>
              </a:defRPr>
            </a:lvl2pPr>
            <a:lvl3pPr marL="957816" indent="0">
              <a:buNone/>
              <a:defRPr sz="1600">
                <a:solidFill>
                  <a:schemeClr val="tx1">
                    <a:tint val="75000"/>
                  </a:schemeClr>
                </a:solidFill>
              </a:defRPr>
            </a:lvl3pPr>
            <a:lvl4pPr marL="1436724" indent="0">
              <a:buNone/>
              <a:defRPr sz="1500">
                <a:solidFill>
                  <a:schemeClr val="tx1">
                    <a:tint val="75000"/>
                  </a:schemeClr>
                </a:solidFill>
              </a:defRPr>
            </a:lvl4pPr>
            <a:lvl5pPr marL="1915631" indent="0">
              <a:buNone/>
              <a:defRPr sz="1500">
                <a:solidFill>
                  <a:schemeClr val="tx1">
                    <a:tint val="75000"/>
                  </a:schemeClr>
                </a:solidFill>
              </a:defRPr>
            </a:lvl5pPr>
            <a:lvl6pPr marL="2394539" indent="0">
              <a:buNone/>
              <a:defRPr sz="1500">
                <a:solidFill>
                  <a:schemeClr val="tx1">
                    <a:tint val="75000"/>
                  </a:schemeClr>
                </a:solidFill>
              </a:defRPr>
            </a:lvl6pPr>
            <a:lvl7pPr marL="2873447" indent="0">
              <a:buNone/>
              <a:defRPr sz="1500">
                <a:solidFill>
                  <a:schemeClr val="tx1">
                    <a:tint val="75000"/>
                  </a:schemeClr>
                </a:solidFill>
              </a:defRPr>
            </a:lvl7pPr>
            <a:lvl8pPr marL="3352355" indent="0">
              <a:buNone/>
              <a:defRPr sz="1500">
                <a:solidFill>
                  <a:schemeClr val="tx1">
                    <a:tint val="75000"/>
                  </a:schemeClr>
                </a:solidFill>
              </a:defRPr>
            </a:lvl8pPr>
            <a:lvl9pPr marL="3831263" indent="0">
              <a:buNone/>
              <a:defRPr sz="1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1273148-0E99-4365-8615-EF5C33ABC8BD}"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ECC8F19-1D8E-4BC3-AF19-821967EBC532}"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0D709F65-D99A-4B59-BA51-D1AF59F7BA44}" type="datetimeFigureOut">
              <a:rPr lang="en-US"/>
              <a:pPr>
                <a:defRPr/>
              </a:pPr>
              <a:t>5/6/2025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AC53B2AF-BB4B-4FEA-89F6-C691D50DC064}"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5ECF0A1-2C00-4B77-A190-193DDE3AF93C}" type="datetimeFigureOut">
              <a:rPr lang="en-US"/>
              <a:pPr>
                <a:defRPr/>
              </a:pPr>
              <a:t>5/6/2025</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629219A1-ED23-4A61-B219-07F4BA11060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2FB3A66-D726-4752-B150-DF8D620273AF}" type="datetimeFigureOut">
              <a:rPr lang="en-US"/>
              <a:pPr>
                <a:defRPr/>
              </a:pPr>
              <a:t>5/6/2025</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9688F47C-DA55-49E8-9FD2-56A9B58C8106}"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9A00DD-3511-4DA9-9C66-68AE1BD137E6}" type="datetimeFigureOut">
              <a:rPr lang="en-US"/>
              <a:pPr>
                <a:defRPr/>
              </a:pPr>
              <a:t>5/6/2025</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C02388C2-F0B8-4C48-AA63-33087E6CD449}"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1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4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1"/>
            <a:ext cx="3259006" cy="4691063"/>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976F3C8-FEA7-421B-B4F9-AE1626CD26F7}" type="datetimeFigureOut">
              <a:rPr lang="en-US"/>
              <a:pPr>
                <a:defRPr/>
              </a:pPr>
              <a:t>5/6/2025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5B33456A-B831-48DF-AEC5-133D81143C76}"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1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rtlCol="0">
            <a:normAutofit/>
          </a:bodyPr>
          <a:lstStyle>
            <a:lvl1pPr marL="0" indent="0">
              <a:buNone/>
              <a:defRPr sz="3400"/>
            </a:lvl1pPr>
            <a:lvl2pPr marL="478908" indent="0">
              <a:buNone/>
              <a:defRPr sz="2900"/>
            </a:lvl2pPr>
            <a:lvl3pPr marL="957816" indent="0">
              <a:buNone/>
              <a:defRPr sz="2500"/>
            </a:lvl3pPr>
            <a:lvl4pPr marL="1436724" indent="0">
              <a:buNone/>
              <a:defRPr sz="2100"/>
            </a:lvl4pPr>
            <a:lvl5pPr marL="1915631" indent="0">
              <a:buNone/>
              <a:defRPr sz="2100"/>
            </a:lvl5pPr>
            <a:lvl6pPr marL="2394539" indent="0">
              <a:buNone/>
              <a:defRPr sz="2100"/>
            </a:lvl6pPr>
            <a:lvl7pPr marL="2873447" indent="0">
              <a:buNone/>
              <a:defRPr sz="2100"/>
            </a:lvl7pPr>
            <a:lvl8pPr marL="3352355" indent="0">
              <a:buNone/>
              <a:defRPr sz="2100"/>
            </a:lvl8pPr>
            <a:lvl9pPr marL="3831263" indent="0">
              <a:buNone/>
              <a:defRPr sz="2100"/>
            </a:lvl9pPr>
          </a:lstStyle>
          <a:p>
            <a:pPr lvl="0"/>
            <a:endParaRPr lang="en-GB" noProof="0" dirty="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C3F41F5-81EE-4ABC-A34F-651429D5F975}" type="datetimeFigureOut">
              <a:rPr lang="en-US"/>
              <a:pPr>
                <a:defRPr/>
              </a:pPr>
              <a:t>5/6/2025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072CFA1D-1636-4B08-A196-5E5308925901}"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CAC2FBF-93DA-4174-B358-1EB7E9A7A544}"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86B520FC-1F43-41F8-BB87-42D57FC7943D}"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A0383D95-D556-480F-98C3-0A854FD26AD4}"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76D332F1-0B85-4301-AAE5-0F0C8D0FC2F8}"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5300" y="274638"/>
            <a:ext cx="8915400" cy="1143000"/>
          </a:xfrm>
          <a:prstGeom prst="rect">
            <a:avLst/>
          </a:prstGeom>
          <a:noFill/>
          <a:ln w="9525">
            <a:noFill/>
            <a:miter lim="800000"/>
            <a:headEnd/>
            <a:tailEnd/>
          </a:ln>
        </p:spPr>
        <p:txBody>
          <a:bodyPr vert="horz" wrap="square" lIns="95782" tIns="47891" rIns="95782" bIns="47891"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95300" y="1600200"/>
            <a:ext cx="8915400" cy="4525963"/>
          </a:xfrm>
          <a:prstGeom prst="rect">
            <a:avLst/>
          </a:prstGeom>
          <a:noFill/>
          <a:ln w="9525">
            <a:noFill/>
            <a:miter lim="800000"/>
            <a:headEnd/>
            <a:tailEnd/>
          </a:ln>
        </p:spPr>
        <p:txBody>
          <a:bodyPr vert="horz" wrap="square" lIns="95782" tIns="47891" rIns="95782" bIns="47891"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0"/>
            <a:ext cx="2311400" cy="365125"/>
          </a:xfrm>
          <a:prstGeom prst="rect">
            <a:avLst/>
          </a:prstGeom>
        </p:spPr>
        <p:txBody>
          <a:bodyPr vert="horz" lIns="95782" tIns="47891" rIns="95782" bIns="47891" rtlCol="0" anchor="ctr"/>
          <a:lstStyle>
            <a:lvl1pPr algn="l" defTabSz="957816" fontAlgn="auto">
              <a:spcBef>
                <a:spcPts val="0"/>
              </a:spcBef>
              <a:spcAft>
                <a:spcPts val="0"/>
              </a:spcAft>
              <a:defRPr sz="1300">
                <a:solidFill>
                  <a:schemeClr val="tx1">
                    <a:tint val="75000"/>
                  </a:schemeClr>
                </a:solidFill>
                <a:latin typeface="+mn-lt"/>
                <a:cs typeface="+mn-cs"/>
              </a:defRPr>
            </a:lvl1pPr>
          </a:lstStyle>
          <a:p>
            <a:pPr>
              <a:defRPr/>
            </a:pPr>
            <a:fld id="{EE7EC055-FCA3-49BA-ADDC-30211D01A65A}" type="datetimeFigureOut">
              <a:rPr lang="en-US"/>
              <a:pPr>
                <a:defRPr/>
              </a:pPr>
              <a:t>5/6/2025</a:t>
            </a:fld>
            <a:endParaRPr lang="en-GB" dirty="0"/>
          </a:p>
        </p:txBody>
      </p:sp>
      <p:sp>
        <p:nvSpPr>
          <p:cNvPr id="5" name="Footer Placeholder 4"/>
          <p:cNvSpPr>
            <a:spLocks noGrp="1"/>
          </p:cNvSpPr>
          <p:nvPr>
            <p:ph type="ftr" sz="quarter" idx="3"/>
          </p:nvPr>
        </p:nvSpPr>
        <p:spPr>
          <a:xfrm>
            <a:off x="3384550" y="6356350"/>
            <a:ext cx="3136900" cy="365125"/>
          </a:xfrm>
          <a:prstGeom prst="rect">
            <a:avLst/>
          </a:prstGeom>
        </p:spPr>
        <p:txBody>
          <a:bodyPr vert="horz" lIns="95782" tIns="47891" rIns="95782" bIns="47891" rtlCol="0" anchor="ctr"/>
          <a:lstStyle>
            <a:lvl1pPr algn="ctr" defTabSz="957816" fontAlgn="auto">
              <a:spcBef>
                <a:spcPts val="0"/>
              </a:spcBef>
              <a:spcAft>
                <a:spcPts val="0"/>
              </a:spcAft>
              <a:defRPr sz="1300">
                <a:solidFill>
                  <a:schemeClr val="tx1">
                    <a:tint val="75000"/>
                  </a:schemeClr>
                </a:solidFill>
                <a:latin typeface="+mn-lt"/>
                <a:cs typeface="+mn-cs"/>
              </a:defRPr>
            </a:lvl1pPr>
          </a:lstStyle>
          <a:p>
            <a:pPr>
              <a:defRPr/>
            </a:pPr>
            <a:endParaRPr lang="en-GB" dirty="0"/>
          </a:p>
        </p:txBody>
      </p:sp>
      <p:sp>
        <p:nvSpPr>
          <p:cNvPr id="6" name="Slide Number Placeholder 5"/>
          <p:cNvSpPr>
            <a:spLocks noGrp="1"/>
          </p:cNvSpPr>
          <p:nvPr>
            <p:ph type="sldNum" sz="quarter" idx="4"/>
          </p:nvPr>
        </p:nvSpPr>
        <p:spPr>
          <a:xfrm>
            <a:off x="7099300" y="6356350"/>
            <a:ext cx="2311400" cy="365125"/>
          </a:xfrm>
          <a:prstGeom prst="rect">
            <a:avLst/>
          </a:prstGeom>
        </p:spPr>
        <p:txBody>
          <a:bodyPr vert="horz" lIns="95782" tIns="47891" rIns="95782" bIns="47891" rtlCol="0" anchor="ctr"/>
          <a:lstStyle>
            <a:lvl1pPr algn="r" defTabSz="957816" fontAlgn="auto">
              <a:spcBef>
                <a:spcPts val="0"/>
              </a:spcBef>
              <a:spcAft>
                <a:spcPts val="0"/>
              </a:spcAft>
              <a:defRPr sz="1300">
                <a:solidFill>
                  <a:schemeClr val="tx1">
                    <a:tint val="75000"/>
                  </a:schemeClr>
                </a:solidFill>
                <a:latin typeface="+mn-lt"/>
                <a:cs typeface="+mn-cs"/>
              </a:defRPr>
            </a:lvl1pPr>
          </a:lstStyle>
          <a:p>
            <a:pPr>
              <a:defRPr/>
            </a:pPr>
            <a:fld id="{36C080E7-34F4-4C1A-B593-49D2A022B3E7}"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957263" rtl="0" eaLnBrk="0" fontAlgn="base" hangingPunct="0">
        <a:spcBef>
          <a:spcPct val="0"/>
        </a:spcBef>
        <a:spcAft>
          <a:spcPct val="0"/>
        </a:spcAft>
        <a:defRPr sz="4600" kern="1200">
          <a:solidFill>
            <a:schemeClr val="tx1"/>
          </a:solidFill>
          <a:latin typeface="+mj-lt"/>
          <a:ea typeface="+mj-ea"/>
          <a:cs typeface="+mj-cs"/>
        </a:defRPr>
      </a:lvl1pPr>
      <a:lvl2pPr algn="ctr" defTabSz="957263" rtl="0" eaLnBrk="0" fontAlgn="base" hangingPunct="0">
        <a:spcBef>
          <a:spcPct val="0"/>
        </a:spcBef>
        <a:spcAft>
          <a:spcPct val="0"/>
        </a:spcAft>
        <a:defRPr sz="4600">
          <a:solidFill>
            <a:schemeClr val="tx1"/>
          </a:solidFill>
          <a:latin typeface="Calibri" pitchFamily="34" charset="0"/>
        </a:defRPr>
      </a:lvl2pPr>
      <a:lvl3pPr algn="ctr" defTabSz="957263" rtl="0" eaLnBrk="0" fontAlgn="base" hangingPunct="0">
        <a:spcBef>
          <a:spcPct val="0"/>
        </a:spcBef>
        <a:spcAft>
          <a:spcPct val="0"/>
        </a:spcAft>
        <a:defRPr sz="4600">
          <a:solidFill>
            <a:schemeClr val="tx1"/>
          </a:solidFill>
          <a:latin typeface="Calibri" pitchFamily="34" charset="0"/>
        </a:defRPr>
      </a:lvl3pPr>
      <a:lvl4pPr algn="ctr" defTabSz="957263" rtl="0" eaLnBrk="0" fontAlgn="base" hangingPunct="0">
        <a:spcBef>
          <a:spcPct val="0"/>
        </a:spcBef>
        <a:spcAft>
          <a:spcPct val="0"/>
        </a:spcAft>
        <a:defRPr sz="4600">
          <a:solidFill>
            <a:schemeClr val="tx1"/>
          </a:solidFill>
          <a:latin typeface="Calibri" pitchFamily="34" charset="0"/>
        </a:defRPr>
      </a:lvl4pPr>
      <a:lvl5pPr algn="ctr" defTabSz="957263" rtl="0" eaLnBrk="0" fontAlgn="base" hangingPunct="0">
        <a:spcBef>
          <a:spcPct val="0"/>
        </a:spcBef>
        <a:spcAft>
          <a:spcPct val="0"/>
        </a:spcAft>
        <a:defRPr sz="4600">
          <a:solidFill>
            <a:schemeClr val="tx1"/>
          </a:solidFill>
          <a:latin typeface="Calibri" pitchFamily="34" charset="0"/>
        </a:defRPr>
      </a:lvl5pPr>
      <a:lvl6pPr marL="342077" algn="ctr" defTabSz="957341" rtl="0" fontAlgn="base">
        <a:spcBef>
          <a:spcPct val="0"/>
        </a:spcBef>
        <a:spcAft>
          <a:spcPct val="0"/>
        </a:spcAft>
        <a:defRPr sz="4600">
          <a:solidFill>
            <a:schemeClr val="tx1"/>
          </a:solidFill>
          <a:latin typeface="Calibri" pitchFamily="34" charset="0"/>
        </a:defRPr>
      </a:lvl6pPr>
      <a:lvl7pPr marL="684154" algn="ctr" defTabSz="957341" rtl="0" fontAlgn="base">
        <a:spcBef>
          <a:spcPct val="0"/>
        </a:spcBef>
        <a:spcAft>
          <a:spcPct val="0"/>
        </a:spcAft>
        <a:defRPr sz="4600">
          <a:solidFill>
            <a:schemeClr val="tx1"/>
          </a:solidFill>
          <a:latin typeface="Calibri" pitchFamily="34" charset="0"/>
        </a:defRPr>
      </a:lvl7pPr>
      <a:lvl8pPr marL="1026231" algn="ctr" defTabSz="957341" rtl="0" fontAlgn="base">
        <a:spcBef>
          <a:spcPct val="0"/>
        </a:spcBef>
        <a:spcAft>
          <a:spcPct val="0"/>
        </a:spcAft>
        <a:defRPr sz="4600">
          <a:solidFill>
            <a:schemeClr val="tx1"/>
          </a:solidFill>
          <a:latin typeface="Calibri" pitchFamily="34" charset="0"/>
        </a:defRPr>
      </a:lvl8pPr>
      <a:lvl9pPr marL="1368308" algn="ctr" defTabSz="957341" rtl="0" fontAlgn="base">
        <a:spcBef>
          <a:spcPct val="0"/>
        </a:spcBef>
        <a:spcAft>
          <a:spcPct val="0"/>
        </a:spcAft>
        <a:defRPr sz="4600">
          <a:solidFill>
            <a:schemeClr val="tx1"/>
          </a:solidFill>
          <a:latin typeface="Calibri" pitchFamily="34" charset="0"/>
        </a:defRPr>
      </a:lvl9pPr>
    </p:titleStyle>
    <p:bodyStyle>
      <a:lvl1pPr marL="357188" indent="-357188" algn="l" defTabSz="957263"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77875" indent="-298450" algn="l" defTabSz="957263" rtl="0" eaLnBrk="0" fontAlgn="base" hangingPunct="0">
        <a:spcBef>
          <a:spcPct val="20000"/>
        </a:spcBef>
        <a:spcAft>
          <a:spcPct val="0"/>
        </a:spcAft>
        <a:buFont typeface="Arial" charset="0"/>
        <a:buChar char="–"/>
        <a:defRPr sz="2900" kern="1200">
          <a:solidFill>
            <a:schemeClr val="tx1"/>
          </a:solidFill>
          <a:latin typeface="+mn-lt"/>
          <a:ea typeface="+mn-ea"/>
          <a:cs typeface="+mn-cs"/>
        </a:defRPr>
      </a:lvl2pPr>
      <a:lvl3pPr marL="1196975" indent="-238125" algn="l" defTabSz="957263"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74813"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54238"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33993"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12901"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91809"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70717"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57816" rtl="0" eaLnBrk="1" latinLnBrk="0" hangingPunct="1">
        <a:defRPr sz="1900" kern="1200">
          <a:solidFill>
            <a:schemeClr val="tx1"/>
          </a:solidFill>
          <a:latin typeface="+mn-lt"/>
          <a:ea typeface="+mn-ea"/>
          <a:cs typeface="+mn-cs"/>
        </a:defRPr>
      </a:lvl1pPr>
      <a:lvl2pPr marL="478908" algn="l" defTabSz="957816" rtl="0" eaLnBrk="1" latinLnBrk="0" hangingPunct="1">
        <a:defRPr sz="1900" kern="1200">
          <a:solidFill>
            <a:schemeClr val="tx1"/>
          </a:solidFill>
          <a:latin typeface="+mn-lt"/>
          <a:ea typeface="+mn-ea"/>
          <a:cs typeface="+mn-cs"/>
        </a:defRPr>
      </a:lvl2pPr>
      <a:lvl3pPr marL="957816" algn="l" defTabSz="957816" rtl="0" eaLnBrk="1" latinLnBrk="0" hangingPunct="1">
        <a:defRPr sz="1900" kern="1200">
          <a:solidFill>
            <a:schemeClr val="tx1"/>
          </a:solidFill>
          <a:latin typeface="+mn-lt"/>
          <a:ea typeface="+mn-ea"/>
          <a:cs typeface="+mn-cs"/>
        </a:defRPr>
      </a:lvl3pPr>
      <a:lvl4pPr marL="1436724" algn="l" defTabSz="957816" rtl="0" eaLnBrk="1" latinLnBrk="0" hangingPunct="1">
        <a:defRPr sz="1900" kern="1200">
          <a:solidFill>
            <a:schemeClr val="tx1"/>
          </a:solidFill>
          <a:latin typeface="+mn-lt"/>
          <a:ea typeface="+mn-ea"/>
          <a:cs typeface="+mn-cs"/>
        </a:defRPr>
      </a:lvl4pPr>
      <a:lvl5pPr marL="1915631" algn="l" defTabSz="957816" rtl="0" eaLnBrk="1" latinLnBrk="0" hangingPunct="1">
        <a:defRPr sz="1900" kern="1200">
          <a:solidFill>
            <a:schemeClr val="tx1"/>
          </a:solidFill>
          <a:latin typeface="+mn-lt"/>
          <a:ea typeface="+mn-ea"/>
          <a:cs typeface="+mn-cs"/>
        </a:defRPr>
      </a:lvl5pPr>
      <a:lvl6pPr marL="2394539" algn="l" defTabSz="957816" rtl="0" eaLnBrk="1" latinLnBrk="0" hangingPunct="1">
        <a:defRPr sz="1900" kern="1200">
          <a:solidFill>
            <a:schemeClr val="tx1"/>
          </a:solidFill>
          <a:latin typeface="+mn-lt"/>
          <a:ea typeface="+mn-ea"/>
          <a:cs typeface="+mn-cs"/>
        </a:defRPr>
      </a:lvl6pPr>
      <a:lvl7pPr marL="2873447" algn="l" defTabSz="957816" rtl="0" eaLnBrk="1" latinLnBrk="0" hangingPunct="1">
        <a:defRPr sz="1900" kern="1200">
          <a:solidFill>
            <a:schemeClr val="tx1"/>
          </a:solidFill>
          <a:latin typeface="+mn-lt"/>
          <a:ea typeface="+mn-ea"/>
          <a:cs typeface="+mn-cs"/>
        </a:defRPr>
      </a:lvl7pPr>
      <a:lvl8pPr marL="3352355" algn="l" defTabSz="957816" rtl="0" eaLnBrk="1" latinLnBrk="0" hangingPunct="1">
        <a:defRPr sz="1900" kern="1200">
          <a:solidFill>
            <a:schemeClr val="tx1"/>
          </a:solidFill>
          <a:latin typeface="+mn-lt"/>
          <a:ea typeface="+mn-ea"/>
          <a:cs typeface="+mn-cs"/>
        </a:defRPr>
      </a:lvl8pPr>
      <a:lvl9pPr marL="3831263" algn="l" defTabSz="95781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p:cNvGrpSpPr/>
        <p:nvPr/>
      </p:nvGrpSpPr>
      <p:grpSpPr>
        <a:xfrm>
          <a:off x="0" y="0"/>
          <a:ext cx="0" cy="0"/>
          <a:chOff x="0" y="0"/>
          <a:chExt cx="0" cy="0"/>
        </a:xfrm>
      </p:grpSpPr>
      <p:sp>
        <p:nvSpPr>
          <p:cNvPr id="21" name="Rectangle 20"/>
          <p:cNvSpPr/>
          <p:nvPr/>
        </p:nvSpPr>
        <p:spPr>
          <a:xfrm>
            <a:off x="3604996" y="1824547"/>
            <a:ext cx="2949992" cy="3762403"/>
          </a:xfrm>
          <a:prstGeom prst="rect">
            <a:avLst/>
          </a:prstGeom>
          <a:solidFill>
            <a:srgbClr val="92D050"/>
          </a:solidFill>
          <a:ln/>
        </p:spPr>
        <p:style>
          <a:lnRef idx="0">
            <a:schemeClr val="accent5"/>
          </a:lnRef>
          <a:fillRef idx="3">
            <a:schemeClr val="accent5"/>
          </a:fillRef>
          <a:effectRef idx="3">
            <a:schemeClr val="accent5"/>
          </a:effectRef>
          <a:fontRef idx="minor">
            <a:schemeClr val="lt1"/>
          </a:fontRef>
        </p:style>
        <p:txBody>
          <a:bodyPr wrap="square" lIns="68415" tIns="34208" rIns="68415" bIns="34208" anchor="t">
            <a:spAutoFit/>
          </a:bodyPr>
          <a:lstStyle/>
          <a:p>
            <a:pPr algn="ctr">
              <a:defRPr/>
            </a:pPr>
            <a:r>
              <a:rPr lang="en-GB" sz="3200" b="1" dirty="0">
                <a:solidFill>
                  <a:srgbClr val="FFFFFF"/>
                </a:solidFill>
                <a:cs typeface="Arial" charset="0"/>
              </a:rPr>
              <a:t>Year 3  </a:t>
            </a:r>
          </a:p>
          <a:p>
            <a:pPr algn="ctr">
              <a:defRPr/>
            </a:pPr>
            <a:r>
              <a:rPr lang="en-GB" sz="2800" b="1" dirty="0">
                <a:solidFill>
                  <a:srgbClr val="FFFFFF"/>
                </a:solidFill>
                <a:cs typeface="Arial"/>
              </a:rPr>
              <a:t>SPRING 2 2024/25 </a:t>
            </a:r>
            <a:endParaRPr lang="en-GB" sz="2800" b="1" dirty="0">
              <a:solidFill>
                <a:srgbClr val="FFFFFF"/>
              </a:solidFill>
              <a:ea typeface="Calibri"/>
              <a:cs typeface="Arial"/>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p:txBody>
      </p:sp>
      <p:sp>
        <p:nvSpPr>
          <p:cNvPr id="6" name="TextBox 5"/>
          <p:cNvSpPr txBox="1">
            <a:spLocks noChangeArrowheads="1"/>
          </p:cNvSpPr>
          <p:nvPr/>
        </p:nvSpPr>
        <p:spPr bwMode="auto">
          <a:xfrm>
            <a:off x="3563787" y="77667"/>
            <a:ext cx="3024188" cy="1450934"/>
          </a:xfrm>
          <a:prstGeom prst="rect">
            <a:avLst/>
          </a:prstGeom>
          <a:solidFill>
            <a:srgbClr val="CC00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defRPr/>
            </a:pPr>
            <a:r>
              <a:rPr lang="en-US" sz="1600" b="1" u="sng" dirty="0">
                <a:solidFill>
                  <a:srgbClr val="000000"/>
                </a:solidFill>
                <a:latin typeface="Calibri" pitchFamily="34" charset="0"/>
              </a:rPr>
              <a:t>Religious Education </a:t>
            </a:r>
            <a:r>
              <a:rPr lang="en-US" sz="1600" b="1" dirty="0">
                <a:solidFill>
                  <a:srgbClr val="000000"/>
                </a:solidFill>
                <a:latin typeface="Calibri" pitchFamily="34" charset="0"/>
              </a:rPr>
              <a:t>(RE</a:t>
            </a:r>
            <a:r>
              <a:rPr lang="en-US" sz="1400" b="1" dirty="0">
                <a:solidFill>
                  <a:srgbClr val="000000"/>
                </a:solidFill>
                <a:latin typeface="Calibri" pitchFamily="34" charset="0"/>
              </a:rPr>
              <a:t>)</a:t>
            </a:r>
          </a:p>
          <a:p>
            <a:pPr algn="ctr">
              <a:defRPr/>
            </a:pPr>
            <a:r>
              <a:rPr lang="en-GB" sz="1200" dirty="0"/>
              <a:t>This half term, we will be focussing on the Eucharist and how sharing and listening is of high importance. We will then look at Lent and Easter. We will learn how people give themselves and how Jesus gave everything. </a:t>
            </a:r>
            <a:endParaRPr lang="en-GB" sz="1400" b="1" dirty="0">
              <a:solidFill>
                <a:srgbClr val="000000"/>
              </a:solidFill>
              <a:latin typeface="Calibri" pitchFamily="34" charset="0"/>
            </a:endParaRPr>
          </a:p>
        </p:txBody>
      </p:sp>
      <p:sp>
        <p:nvSpPr>
          <p:cNvPr id="8" name="TextBox 7"/>
          <p:cNvSpPr txBox="1">
            <a:spLocks noChangeArrowheads="1"/>
          </p:cNvSpPr>
          <p:nvPr/>
        </p:nvSpPr>
        <p:spPr bwMode="auto">
          <a:xfrm>
            <a:off x="209493" y="4569621"/>
            <a:ext cx="3225416" cy="1050825"/>
          </a:xfrm>
          <a:prstGeom prst="rect">
            <a:avLst/>
          </a:prstGeom>
          <a:solidFill>
            <a:srgbClr val="FFFF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400" b="1" dirty="0">
                <a:solidFill>
                  <a:srgbClr val="000000"/>
                </a:solidFill>
                <a:latin typeface="Calibri" pitchFamily="34" charset="0"/>
              </a:rPr>
              <a:t>History</a:t>
            </a:r>
          </a:p>
          <a:p>
            <a:pPr algn="ctr">
              <a:defRPr/>
            </a:pPr>
            <a:r>
              <a:rPr lang="en-GB" sz="1200" dirty="0">
                <a:latin typeface="Arial"/>
                <a:cs typeface="Arial"/>
              </a:rPr>
              <a:t>In History we will be learning about the Romans. We will focus on the enquiry question 'How did the Roman invasion  change the British landscape?</a:t>
            </a:r>
            <a:endParaRPr lang="en-US" sz="1200" dirty="0">
              <a:latin typeface="Arial"/>
              <a:cs typeface="Arial"/>
            </a:endParaRPr>
          </a:p>
        </p:txBody>
      </p:sp>
      <p:sp>
        <p:nvSpPr>
          <p:cNvPr id="14" name="TextBox 13"/>
          <p:cNvSpPr txBox="1">
            <a:spLocks noChangeArrowheads="1"/>
          </p:cNvSpPr>
          <p:nvPr/>
        </p:nvSpPr>
        <p:spPr bwMode="auto">
          <a:xfrm>
            <a:off x="6705364" y="2358020"/>
            <a:ext cx="3103794" cy="650715"/>
          </a:xfrm>
          <a:prstGeom prst="rect">
            <a:avLst/>
          </a:prstGeom>
          <a:solidFill>
            <a:srgbClr val="FF00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200" b="1" u="sng" dirty="0">
                <a:solidFill>
                  <a:srgbClr val="000000"/>
                </a:solidFill>
                <a:latin typeface="Calibri" pitchFamily="34" charset="0"/>
              </a:rPr>
              <a:t>Physical Education </a:t>
            </a:r>
            <a:r>
              <a:rPr lang="en-US" sz="1200" b="1" dirty="0">
                <a:solidFill>
                  <a:srgbClr val="000000"/>
                </a:solidFill>
                <a:latin typeface="Calibri" pitchFamily="34" charset="0"/>
              </a:rPr>
              <a:t>(P.E)</a:t>
            </a:r>
          </a:p>
          <a:p>
            <a:pPr algn="ctr"/>
            <a:r>
              <a:rPr lang="en-GB" sz="1200" dirty="0">
                <a:latin typeface="Arial"/>
                <a:cs typeface="Arial"/>
              </a:rPr>
              <a:t>Our PE sessions this half term will be focussed on Tag, target games and Dance.</a:t>
            </a:r>
          </a:p>
        </p:txBody>
      </p:sp>
      <p:sp>
        <p:nvSpPr>
          <p:cNvPr id="17" name="TextBox 16"/>
          <p:cNvSpPr txBox="1">
            <a:spLocks noChangeArrowheads="1"/>
          </p:cNvSpPr>
          <p:nvPr/>
        </p:nvSpPr>
        <p:spPr bwMode="auto">
          <a:xfrm>
            <a:off x="3472289" y="5732225"/>
            <a:ext cx="3108346" cy="1050825"/>
          </a:xfrm>
          <a:prstGeom prst="rect">
            <a:avLst/>
          </a:prstGeom>
          <a:solidFill>
            <a:srgbClr val="FF0066"/>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400" b="1" u="sng" dirty="0">
                <a:latin typeface="+mn-lt"/>
              </a:rPr>
              <a:t>French</a:t>
            </a:r>
          </a:p>
          <a:p>
            <a:pPr>
              <a:defRPr/>
            </a:pPr>
            <a:r>
              <a:rPr lang="en-GB" sz="1200" dirty="0">
                <a:latin typeface="Arial"/>
                <a:cs typeface="Arial"/>
              </a:rPr>
              <a:t>We will be learning how to say, write and read instruments in French with their </a:t>
            </a:r>
            <a:r>
              <a:rPr lang="en-GB" sz="1200">
                <a:latin typeface="Arial"/>
                <a:cs typeface="Arial"/>
              </a:rPr>
              <a:t>determiners.</a:t>
            </a:r>
          </a:p>
          <a:p>
            <a:pPr>
              <a:defRPr/>
            </a:pPr>
            <a:endParaRPr lang="en-GB" sz="1200" dirty="0">
              <a:latin typeface="Arial"/>
              <a:cs typeface="Arial"/>
            </a:endParaRPr>
          </a:p>
        </p:txBody>
      </p:sp>
      <p:sp>
        <p:nvSpPr>
          <p:cNvPr id="4" name="TextBox 3"/>
          <p:cNvSpPr txBox="1">
            <a:spLocks noChangeArrowheads="1"/>
          </p:cNvSpPr>
          <p:nvPr/>
        </p:nvSpPr>
        <p:spPr bwMode="auto">
          <a:xfrm>
            <a:off x="6753434" y="86198"/>
            <a:ext cx="3071955" cy="2158820"/>
          </a:xfrm>
          <a:prstGeom prst="rect">
            <a:avLst/>
          </a:prstGeom>
          <a:solidFill>
            <a:srgbClr val="00FF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r>
              <a:rPr lang="en-US" sz="1400" b="1" u="sng" dirty="0">
                <a:solidFill>
                  <a:srgbClr val="000000"/>
                </a:solidFill>
                <a:latin typeface="Calibri" pitchFamily="34" charset="0"/>
              </a:rPr>
              <a:t>English</a:t>
            </a:r>
          </a:p>
          <a:p>
            <a:pPr algn="ctr"/>
            <a:r>
              <a:rPr lang="en-GB" sz="1200" dirty="0"/>
              <a:t>In English, we are reading The Iron Man by Ted Hughes. The children will use intonation, tone and volume when reading aloud. The children will draw inferences around the character’s thoughts, feelings and actions, and justify with evidence from the text. We will then create setting and characters based around the same plot for our own stories. The children will then create a recount in the form of a diary.</a:t>
            </a:r>
          </a:p>
        </p:txBody>
      </p:sp>
      <p:sp>
        <p:nvSpPr>
          <p:cNvPr id="7" name="TextBox 6"/>
          <p:cNvSpPr txBox="1">
            <a:spLocks noChangeArrowheads="1"/>
          </p:cNvSpPr>
          <p:nvPr/>
        </p:nvSpPr>
        <p:spPr bwMode="auto">
          <a:xfrm>
            <a:off x="212324" y="2922639"/>
            <a:ext cx="3189350" cy="1235491"/>
          </a:xfrm>
          <a:prstGeom prst="rect">
            <a:avLst/>
          </a:prstGeom>
          <a:solidFill>
            <a:srgbClr val="FF66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r>
              <a:rPr lang="en-GB" sz="1400" b="1" u="sng" dirty="0">
                <a:solidFill>
                  <a:srgbClr val="000000"/>
                </a:solidFill>
                <a:latin typeface="Calibri" pitchFamily="34" charset="0"/>
              </a:rPr>
              <a:t>Science</a:t>
            </a:r>
            <a:endParaRPr lang="en-GB" sz="1400" b="1" dirty="0">
              <a:solidFill>
                <a:srgbClr val="000000"/>
              </a:solidFill>
              <a:latin typeface="+mn-lt"/>
            </a:endParaRPr>
          </a:p>
          <a:p>
            <a:r>
              <a:rPr lang="en-GB" sz="1200" b="1" dirty="0">
                <a:solidFill>
                  <a:srgbClr val="000000"/>
                </a:solidFill>
                <a:latin typeface="Arial" panose="020B0604020202020204" pitchFamily="34" charset="0"/>
                <a:cs typeface="Arial" panose="020B0604020202020204" pitchFamily="34" charset="0"/>
              </a:rPr>
              <a:t>In Science, </a:t>
            </a:r>
            <a:r>
              <a:rPr lang="en-GB" sz="1200" dirty="0">
                <a:latin typeface="Arial" panose="020B0604020202020204" pitchFamily="34" charset="0"/>
                <a:cs typeface="Arial" panose="020B0604020202020204" pitchFamily="34" charset="0"/>
              </a:rPr>
              <a:t>we will be learning about forces and magnets. </a:t>
            </a:r>
            <a:r>
              <a:rPr lang="en-US" sz="1200" dirty="0">
                <a:latin typeface="Arial" panose="020B0604020202020204" pitchFamily="34" charset="0"/>
                <a:cs typeface="Arial" panose="020B0604020202020204" pitchFamily="34" charset="0"/>
              </a:rPr>
              <a:t>We will compare how things move on different surfaces and make predictions on magnets.</a:t>
            </a:r>
          </a:p>
          <a:p>
            <a:endParaRPr lang="en-GB" sz="1200" dirty="0">
              <a:latin typeface="Arial" panose="020B0604020202020204" pitchFamily="34" charset="0"/>
              <a:cs typeface="Arial" panose="020B0604020202020204" pitchFamily="34" charset="0"/>
            </a:endParaRPr>
          </a:p>
        </p:txBody>
      </p:sp>
      <p:sp>
        <p:nvSpPr>
          <p:cNvPr id="5" name="TextBox 4"/>
          <p:cNvSpPr txBox="1">
            <a:spLocks noChangeArrowheads="1"/>
          </p:cNvSpPr>
          <p:nvPr/>
        </p:nvSpPr>
        <p:spPr bwMode="auto">
          <a:xfrm>
            <a:off x="209497" y="155575"/>
            <a:ext cx="3189349" cy="2343486"/>
          </a:xfrm>
          <a:prstGeom prst="rect">
            <a:avLst/>
          </a:prstGeom>
          <a:solidFill>
            <a:srgbClr val="00CC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defRPr/>
            </a:pPr>
            <a:r>
              <a:rPr lang="en-US" sz="1400" b="1" u="sng" dirty="0">
                <a:solidFill>
                  <a:srgbClr val="000000"/>
                </a:solidFill>
                <a:latin typeface="Arial" panose="020B0604020202020204" pitchFamily="34" charset="0"/>
                <a:cs typeface="Arial" panose="020B0604020202020204" pitchFamily="34" charset="0"/>
              </a:rPr>
              <a:t>Mathematics</a:t>
            </a:r>
          </a:p>
          <a:p>
            <a:r>
              <a:rPr lang="en-GB" sz="1200" dirty="0">
                <a:latin typeface="Arial" panose="020B0604020202020204" pitchFamily="34" charset="0"/>
                <a:cs typeface="Arial" panose="020B0604020202020204" pitchFamily="34" charset="0"/>
              </a:rPr>
              <a:t>In Maths we will be adding and subtracting lengths, using this to learn about perimeters. The children will have the opportunity to estimate and measure the perimeter of a variety of shapes. </a:t>
            </a:r>
          </a:p>
          <a:p>
            <a:r>
              <a:rPr lang="en-GB" sz="1200" dirty="0">
                <a:latin typeface="Arial" panose="020B0604020202020204" pitchFamily="34" charset="0"/>
                <a:cs typeface="Arial" panose="020B0604020202020204" pitchFamily="34" charset="0"/>
              </a:rPr>
              <a:t>We will then move onto fractions and learn how to find halves, quarters and thirds and finally count fractions. </a:t>
            </a:r>
          </a:p>
          <a:p>
            <a:r>
              <a:rPr lang="en-GB" sz="1200" dirty="0">
                <a:latin typeface="Arial" panose="020B0604020202020204" pitchFamily="34" charset="0"/>
                <a:cs typeface="Arial" panose="020B0604020202020204" pitchFamily="34" charset="0"/>
              </a:rPr>
              <a:t>Towards the end of term we will study Mass and Capacity learning abut grams, kilograms, litres and millilitres.  </a:t>
            </a:r>
          </a:p>
        </p:txBody>
      </p:sp>
      <p:cxnSp>
        <p:nvCxnSpPr>
          <p:cNvPr id="14348" name="Elbow Connector 24"/>
          <p:cNvCxnSpPr>
            <a:cxnSpLocks noChangeShapeType="1"/>
          </p:cNvCxnSpPr>
          <p:nvPr/>
        </p:nvCxnSpPr>
        <p:spPr bwMode="auto">
          <a:xfrm rot="-5400000">
            <a:off x="3230631" y="3545154"/>
            <a:ext cx="792162" cy="136525"/>
          </a:xfrm>
          <a:prstGeom prst="bentConnector3">
            <a:avLst>
              <a:gd name="adj1" fmla="val 33408"/>
            </a:avLst>
          </a:prstGeom>
          <a:noFill/>
          <a:ln w="19050" algn="ctr">
            <a:solidFill>
              <a:srgbClr val="FF0000"/>
            </a:solidFill>
            <a:miter lim="800000"/>
            <a:headEnd/>
            <a:tailEnd type="arrow" w="med" len="med"/>
          </a:ln>
        </p:spPr>
      </p:cxnSp>
      <p:cxnSp>
        <p:nvCxnSpPr>
          <p:cNvPr id="27" name="Elbow Connector 26"/>
          <p:cNvCxnSpPr/>
          <p:nvPr/>
        </p:nvCxnSpPr>
        <p:spPr>
          <a:xfrm>
            <a:off x="3350487" y="2683378"/>
            <a:ext cx="552450" cy="460375"/>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8" name="Elbow Connector 37"/>
          <p:cNvCxnSpPr/>
          <p:nvPr/>
        </p:nvCxnSpPr>
        <p:spPr>
          <a:xfrm rot="5400000">
            <a:off x="6289886" y="2664328"/>
            <a:ext cx="460375" cy="498475"/>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351" name="Elbow Connector 39"/>
          <p:cNvCxnSpPr>
            <a:cxnSpLocks noChangeShapeType="1"/>
          </p:cNvCxnSpPr>
          <p:nvPr/>
        </p:nvCxnSpPr>
        <p:spPr bwMode="auto">
          <a:xfrm rot="5400000" flipH="1">
            <a:off x="5676811" y="4079590"/>
            <a:ext cx="1870075" cy="163513"/>
          </a:xfrm>
          <a:prstGeom prst="bentConnector2">
            <a:avLst/>
          </a:prstGeom>
          <a:noFill/>
          <a:ln w="19050" algn="ctr">
            <a:solidFill>
              <a:srgbClr val="FF0000"/>
            </a:solidFill>
            <a:miter lim="800000"/>
            <a:headEnd/>
            <a:tailEnd type="arrow" w="med" len="med"/>
          </a:ln>
        </p:spPr>
      </p:cxnSp>
      <p:sp>
        <p:nvSpPr>
          <p:cNvPr id="3" name="TextBox 5"/>
          <p:cNvSpPr txBox="1">
            <a:spLocks noChangeArrowheads="1"/>
          </p:cNvSpPr>
          <p:nvPr/>
        </p:nvSpPr>
        <p:spPr bwMode="auto">
          <a:xfrm>
            <a:off x="178235" y="5738502"/>
            <a:ext cx="3242644" cy="1050825"/>
          </a:xfrm>
          <a:prstGeom prst="rect">
            <a:avLst/>
          </a:prstGeom>
          <a:solidFill>
            <a:srgbClr val="9933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defRPr/>
            </a:pPr>
            <a:r>
              <a:rPr lang="en-GB" sz="1400" b="1" u="sng" dirty="0">
                <a:solidFill>
                  <a:srgbClr val="000000"/>
                </a:solidFill>
                <a:latin typeface="Calibri" pitchFamily="34" charset="0"/>
              </a:rPr>
              <a:t>PSHE</a:t>
            </a:r>
          </a:p>
          <a:p>
            <a:pPr algn="ctr">
              <a:defRPr/>
            </a:pPr>
            <a:r>
              <a:rPr lang="en-GB" sz="1200" dirty="0"/>
              <a:t>The children will be looking at different</a:t>
            </a:r>
            <a:r>
              <a:rPr lang="en-US" sz="1200" dirty="0"/>
              <a:t> jobs and skills. We will be thinking about job</a:t>
            </a:r>
          </a:p>
          <a:p>
            <a:pPr algn="ctr">
              <a:defRPr/>
            </a:pPr>
            <a:r>
              <a:rPr lang="en-US" sz="1200" dirty="0"/>
              <a:t>stereotypes and personal</a:t>
            </a:r>
          </a:p>
          <a:p>
            <a:pPr algn="ctr">
              <a:defRPr/>
            </a:pPr>
            <a:r>
              <a:rPr lang="en-US" sz="1200" dirty="0"/>
              <a:t>goals</a:t>
            </a:r>
            <a:r>
              <a:rPr lang="en-GB" sz="1200" dirty="0"/>
              <a:t>. </a:t>
            </a:r>
          </a:p>
        </p:txBody>
      </p:sp>
      <p:sp>
        <p:nvSpPr>
          <p:cNvPr id="9" name="TextBox 6"/>
          <p:cNvSpPr txBox="1">
            <a:spLocks noChangeArrowheads="1"/>
          </p:cNvSpPr>
          <p:nvPr/>
        </p:nvSpPr>
        <p:spPr bwMode="auto">
          <a:xfrm>
            <a:off x="6739058" y="4568325"/>
            <a:ext cx="3071956" cy="866159"/>
          </a:xfrm>
          <a:prstGeom prst="rect">
            <a:avLst/>
          </a:prstGeom>
          <a:solidFill>
            <a:srgbClr val="0066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400" b="1" u="sng" dirty="0">
                <a:solidFill>
                  <a:srgbClr val="000000"/>
                </a:solidFill>
                <a:latin typeface="Calibri" pitchFamily="34" charset="0"/>
              </a:rPr>
              <a:t>Computing</a:t>
            </a:r>
          </a:p>
          <a:p>
            <a:pPr algn="ctr"/>
            <a:r>
              <a:rPr lang="en-GB" sz="1200" dirty="0">
                <a:latin typeface="Arial"/>
                <a:cs typeface="Arial"/>
              </a:rPr>
              <a:t>In Computing we will be learning about different methods of communication and learn all about </a:t>
            </a:r>
            <a:r>
              <a:rPr lang="en-US" sz="1200">
                <a:latin typeface="Arial"/>
                <a:cs typeface="Arial"/>
              </a:rPr>
              <a:t>emails.</a:t>
            </a:r>
            <a:r>
              <a:rPr lang="en-GB" sz="1200" dirty="0">
                <a:latin typeface="Arial"/>
                <a:cs typeface="Arial"/>
              </a:rPr>
              <a:t>  </a:t>
            </a:r>
            <a:endParaRPr lang="en-GB" sz="1200" b="1" dirty="0">
              <a:solidFill>
                <a:srgbClr val="000000"/>
              </a:solidFill>
              <a:latin typeface="Arial"/>
              <a:cs typeface="Arial"/>
            </a:endParaRPr>
          </a:p>
        </p:txBody>
      </p:sp>
      <p:sp>
        <p:nvSpPr>
          <p:cNvPr id="18" name="TextBox 17"/>
          <p:cNvSpPr txBox="1">
            <a:spLocks noChangeArrowheads="1"/>
          </p:cNvSpPr>
          <p:nvPr/>
        </p:nvSpPr>
        <p:spPr bwMode="auto">
          <a:xfrm>
            <a:off x="6706873" y="5627105"/>
            <a:ext cx="3089763" cy="1235491"/>
          </a:xfrm>
          <a:prstGeom prst="rect">
            <a:avLst/>
          </a:prstGeom>
          <a:solidFill>
            <a:srgbClr val="00CC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400" b="1" u="sng" dirty="0">
                <a:latin typeface="+mn-lt"/>
              </a:rPr>
              <a:t>Music </a:t>
            </a:r>
          </a:p>
          <a:p>
            <a:pPr algn="ctr"/>
            <a:r>
              <a:rPr lang="en-GB" sz="1200" dirty="0">
                <a:latin typeface="Arial"/>
                <a:cs typeface="Arial"/>
              </a:rPr>
              <a:t>This half term we will be focusing on the Charanga unit Three Little Birds by Bob Marley. We will be looking at Reggae music and music in a similar style by different artists. </a:t>
            </a:r>
            <a:endParaRPr lang="en-GB" sz="1200" dirty="0"/>
          </a:p>
        </p:txBody>
      </p:sp>
      <p:sp>
        <p:nvSpPr>
          <p:cNvPr id="20" name="TextBox 19"/>
          <p:cNvSpPr txBox="1">
            <a:spLocks noChangeArrowheads="1"/>
          </p:cNvSpPr>
          <p:nvPr/>
        </p:nvSpPr>
        <p:spPr bwMode="auto">
          <a:xfrm>
            <a:off x="6718289" y="3243188"/>
            <a:ext cx="3107100" cy="1204713"/>
          </a:xfrm>
          <a:prstGeom prst="rect">
            <a:avLst/>
          </a:prstGeom>
          <a:solidFill>
            <a:srgbClr val="00CC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000" b="1" u="sng" dirty="0">
                <a:solidFill>
                  <a:srgbClr val="000000"/>
                </a:solidFill>
                <a:latin typeface="Calibri"/>
                <a:cs typeface="Arial"/>
              </a:rPr>
              <a:t>Art</a:t>
            </a:r>
          </a:p>
          <a:p>
            <a:pPr algn="ctr"/>
            <a:r>
              <a:rPr lang="en-GB" sz="1000" dirty="0">
                <a:latin typeface="Arial"/>
                <a:cs typeface="Calibri"/>
              </a:rPr>
              <a:t>Our topic this half term is painting. The children will w</a:t>
            </a:r>
            <a:r>
              <a:rPr lang="en-US" sz="1000" dirty="0" err="1">
                <a:latin typeface="Arial"/>
                <a:cs typeface="Calibri"/>
              </a:rPr>
              <a:t>ork</a:t>
            </a:r>
            <a:r>
              <a:rPr lang="en-US" sz="1000" dirty="0">
                <a:latin typeface="Arial"/>
                <a:cs typeface="Calibri"/>
              </a:rPr>
              <a:t> confidently on a range</a:t>
            </a:r>
            <a:endParaRPr lang="en-US" sz="1000" dirty="0">
              <a:latin typeface="Arial"/>
            </a:endParaRPr>
          </a:p>
          <a:p>
            <a:pPr algn="ctr"/>
            <a:r>
              <a:rPr lang="en-US" sz="1000" dirty="0">
                <a:latin typeface="Arial"/>
                <a:cs typeface="Calibri"/>
              </a:rPr>
              <a:t>of scales and show increasing independence and creativity with the painting process.</a:t>
            </a:r>
            <a:endParaRPr lang="en-US" sz="1000" dirty="0">
              <a:latin typeface="Arial"/>
            </a:endParaRPr>
          </a:p>
          <a:p>
            <a:pPr algn="ctr"/>
            <a:r>
              <a:rPr lang="en-US" sz="1000" dirty="0">
                <a:latin typeface="Arial"/>
                <a:cs typeface="Calibri"/>
              </a:rPr>
              <a:t>We will look at Pop art and the artist Andy Warhol.</a:t>
            </a:r>
            <a:endParaRPr lang="en-GB" sz="1000" dirty="0">
              <a:latin typeface="Arial"/>
            </a:endParaRPr>
          </a:p>
          <a:p>
            <a:pPr algn="ctr"/>
            <a:endParaRPr lang="en-GB" sz="1200" dirty="0"/>
          </a:p>
        </p:txBody>
      </p:sp>
      <p:pic>
        <p:nvPicPr>
          <p:cNvPr id="22" name="Picture 21"/>
          <p:cNvPicPr>
            <a:picLocks noChangeAspect="1"/>
          </p:cNvPicPr>
          <p:nvPr/>
        </p:nvPicPr>
        <p:blipFill>
          <a:blip r:embed="rId4"/>
          <a:stretch>
            <a:fillRect/>
          </a:stretch>
        </p:blipFill>
        <p:spPr>
          <a:xfrm>
            <a:off x="4055334" y="2913565"/>
            <a:ext cx="2065755" cy="206575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86b804f2-c9f7-460e-8454-86e356404208" xsi:nil="true"/>
    <TaxCatchAll xmlns="394934ab-4acf-4317-973a-59d01729048e" xsi:nil="true"/>
    <lcf76f155ced4ddcb4097134ff3c332f xmlns="86b804f2-c9f7-460e-8454-86e356404208">
      <Terms xmlns="http://schemas.microsoft.com/office/infopath/2007/PartnerControls"/>
    </lcf76f155ced4ddcb4097134ff3c332f>
    <SharedWithUsers xmlns="394934ab-4acf-4317-973a-59d01729048e">
      <UserInfo>
        <DisplayName>Faith Bennett</DisplayName>
        <AccountId>197</AccountId>
        <AccountType/>
      </UserInfo>
      <UserInfo>
        <DisplayName>Andrew Smith</DisplayName>
        <AccountId>28</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4BB331DFE1DA4A881423B1598E6648" ma:contentTypeVersion="15" ma:contentTypeDescription="Create a new document." ma:contentTypeScope="" ma:versionID="5e2ad60043dddf9951b1b902386b038f">
  <xsd:schema xmlns:xsd="http://www.w3.org/2001/XMLSchema" xmlns:xs="http://www.w3.org/2001/XMLSchema" xmlns:p="http://schemas.microsoft.com/office/2006/metadata/properties" xmlns:ns2="86b804f2-c9f7-460e-8454-86e356404208" xmlns:ns3="394934ab-4acf-4317-973a-59d01729048e" targetNamespace="http://schemas.microsoft.com/office/2006/metadata/properties" ma:root="true" ma:fieldsID="f9ca4b5388d0dd829dafd2d3102713ec" ns2:_="" ns3:_="">
    <xsd:import namespace="86b804f2-c9f7-460e-8454-86e356404208"/>
    <xsd:import namespace="394934ab-4acf-4317-973a-59d01729048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b804f2-c9f7-460e-8454-86e3564042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0487dd8-9a69-4d5e-9b94-ad3b1469545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4934ab-4acf-4317-973a-59d01729048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0f50a13-4aee-4627-bccb-e9a6c921f91a}" ma:internalName="TaxCatchAll" ma:showField="CatchAllData" ma:web="394934ab-4acf-4317-973a-59d01729048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109A84-A543-4A83-82E6-085CEEBC9C9D}">
  <ds:schemaRefs>
    <ds:schemaRef ds:uri="http://schemas.microsoft.com/sharepoint/v3/contenttype/forms"/>
  </ds:schemaRefs>
</ds:datastoreItem>
</file>

<file path=customXml/itemProps2.xml><?xml version="1.0" encoding="utf-8"?>
<ds:datastoreItem xmlns:ds="http://schemas.openxmlformats.org/officeDocument/2006/customXml" ds:itemID="{2C83E351-6ED9-4DFA-B681-40947DD90FEE}">
  <ds:schemaRefs>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394934ab-4acf-4317-973a-59d01729048e"/>
    <ds:schemaRef ds:uri="86b804f2-c9f7-460e-8454-86e356404208"/>
    <ds:schemaRef ds:uri="http://www.w3.org/XML/1998/namespace"/>
    <ds:schemaRef ds:uri="http://purl.org/dc/dcmitype/"/>
  </ds:schemaRefs>
</ds:datastoreItem>
</file>

<file path=customXml/itemProps3.xml><?xml version="1.0" encoding="utf-8"?>
<ds:datastoreItem xmlns:ds="http://schemas.openxmlformats.org/officeDocument/2006/customXml" ds:itemID="{F4425395-6A1E-45A4-BAC2-80ACBAECCA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b804f2-c9f7-460e-8454-86e356404208"/>
    <ds:schemaRef ds:uri="394934ab-4acf-4317-973a-59d0172904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3122</TotalTime>
  <Words>390</Words>
  <Application>Microsoft Office PowerPoint</Application>
  <PresentationFormat>A4 Paper (210x297 mm)</PresentationFormat>
  <Paragraphs>40</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dc:creator>
  <cp:lastModifiedBy>Ishrat Younis</cp:lastModifiedBy>
  <cp:revision>460</cp:revision>
  <cp:lastPrinted>2020-09-11T07:11:39Z</cp:lastPrinted>
  <dcterms:created xsi:type="dcterms:W3CDTF">2014-05-14T11:45:41Z</dcterms:created>
  <dcterms:modified xsi:type="dcterms:W3CDTF">2025-05-06T12:09:36Z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0x010100074BB331DFE1DA4A881423B1598E6648</vt:lpwstr>
  </property>
  <property fmtid="{D5CDD505-2E9C-101B-9397-08002B2CF9AE}" pid="3" name="Order">
    <vt:r8>3268600</vt:r8>
  </property>
  <property fmtid="{D5CDD505-2E9C-101B-9397-08002B2CF9AE}" pid="4" name="SharedWithUsers">
    <vt:lpwstr>197;#Faith Bennett;#28;#Andrew Smith</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activity">
    <vt:lpwstr>{"FileActivityType":"9","FileActivityTimeStamp":"2023-02-15T07:42:25.693Z","FileActivityUsersOnPage":[{"DisplayName":"Faith Bennett","Id":"fbennett@ssmj.lancs.sch.uk"},{"DisplayName":"Andrew Smith","Id":"asmith@ssmj.lancs.sch.uk"}],"FileActivityNavigation</vt:lpwstr>
  </property>
  <property fmtid="{D5CDD505-2E9C-101B-9397-08002B2CF9AE}" pid="9" name="_ExtendedDescription">
    <vt:lpwstr/>
  </property>
  <property fmtid="{D5CDD505-2E9C-101B-9397-08002B2CF9AE}" pid="10" name="TriggerFlowInfo">
    <vt:lpwstr/>
  </property>
  <property fmtid="{D5CDD505-2E9C-101B-9397-08002B2CF9AE}" pid="11" name="MediaServiceImageTags">
    <vt:lpwstr/>
  </property>
</Properties>
</file>