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handoutMasterIdLst>
    <p:handoutMasterId r:id="rId21"/>
  </p:handoutMasterIdLst>
  <p:sldIdLst>
    <p:sldId id="256" r:id="rId5"/>
    <p:sldId id="315" r:id="rId6"/>
    <p:sldId id="279" r:id="rId7"/>
    <p:sldId id="258" r:id="rId8"/>
    <p:sldId id="293" r:id="rId9"/>
    <p:sldId id="304" r:id="rId10"/>
    <p:sldId id="306" r:id="rId11"/>
    <p:sldId id="307" r:id="rId12"/>
    <p:sldId id="308" r:id="rId13"/>
    <p:sldId id="295" r:id="rId14"/>
    <p:sldId id="312" r:id="rId15"/>
    <p:sldId id="294" r:id="rId16"/>
    <p:sldId id="298" r:id="rId17"/>
    <p:sldId id="299" r:id="rId18"/>
    <p:sldId id="314" r:id="rId19"/>
    <p:sldId id="301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5C9DE4-865C-A3F2-D5C2-DF8A80A8DAEE}" v="51" dt="2025-09-12T15:13:30.4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Currid" userId="S::acurrid@ssmj.lancs.sch.uk::793ac3bf-588b-4a58-bfa5-18ea4d5ac890" providerId="AD" clId="Web-{A60D9929-9AE5-64C3-C996-60A8E4AE9C35}"/>
    <pc:docChg chg="modSld">
      <pc:chgData name="Andrew Currid" userId="S::acurrid@ssmj.lancs.sch.uk::793ac3bf-588b-4a58-bfa5-18ea4d5ac890" providerId="AD" clId="Web-{A60D9929-9AE5-64C3-C996-60A8E4AE9C35}" dt="2025-09-08T15:56:08.059" v="55" actId="20577"/>
      <pc:docMkLst>
        <pc:docMk/>
      </pc:docMkLst>
      <pc:sldChg chg="modSp">
        <pc:chgData name="Andrew Currid" userId="S::acurrid@ssmj.lancs.sch.uk::793ac3bf-588b-4a58-bfa5-18ea4d5ac890" providerId="AD" clId="Web-{A60D9929-9AE5-64C3-C996-60A8E4AE9C35}" dt="2025-09-08T15:50:52.303" v="22" actId="20577"/>
        <pc:sldMkLst>
          <pc:docMk/>
          <pc:sldMk cId="2566903033" sldId="256"/>
        </pc:sldMkLst>
        <pc:spChg chg="mod">
          <ac:chgData name="Andrew Currid" userId="S::acurrid@ssmj.lancs.sch.uk::793ac3bf-588b-4a58-bfa5-18ea4d5ac890" providerId="AD" clId="Web-{A60D9929-9AE5-64C3-C996-60A8E4AE9C35}" dt="2025-09-08T15:50:52.303" v="22" actId="20577"/>
          <ac:spMkLst>
            <pc:docMk/>
            <pc:sldMk cId="2566903033" sldId="256"/>
            <ac:spMk id="2" creationId="{00000000-0000-0000-0000-000000000000}"/>
          </ac:spMkLst>
        </pc:spChg>
      </pc:sldChg>
      <pc:sldChg chg="addSp delSp modSp">
        <pc:chgData name="Andrew Currid" userId="S::acurrid@ssmj.lancs.sch.uk::793ac3bf-588b-4a58-bfa5-18ea4d5ac890" providerId="AD" clId="Web-{A60D9929-9AE5-64C3-C996-60A8E4AE9C35}" dt="2025-09-08T15:54:07.214" v="41" actId="1076"/>
        <pc:sldMkLst>
          <pc:docMk/>
          <pc:sldMk cId="3981412605" sldId="258"/>
        </pc:sldMkLst>
        <pc:picChg chg="add mod ord">
          <ac:chgData name="Andrew Currid" userId="S::acurrid@ssmj.lancs.sch.uk::793ac3bf-588b-4a58-bfa5-18ea4d5ac890" providerId="AD" clId="Web-{A60D9929-9AE5-64C3-C996-60A8E4AE9C35}" dt="2025-09-08T15:54:07.214" v="41" actId="1076"/>
          <ac:picMkLst>
            <pc:docMk/>
            <pc:sldMk cId="3981412605" sldId="258"/>
            <ac:picMk id="4" creationId="{0C8508D4-1062-C4C5-21C3-A0373636979F}"/>
          </ac:picMkLst>
        </pc:picChg>
      </pc:sldChg>
      <pc:sldChg chg="modSp">
        <pc:chgData name="Andrew Currid" userId="S::acurrid@ssmj.lancs.sch.uk::793ac3bf-588b-4a58-bfa5-18ea4d5ac890" providerId="AD" clId="Web-{A60D9929-9AE5-64C3-C996-60A8E4AE9C35}" dt="2025-09-08T15:54:16.559" v="42" actId="20577"/>
        <pc:sldMkLst>
          <pc:docMk/>
          <pc:sldMk cId="2149859339" sldId="293"/>
        </pc:sldMkLst>
        <pc:spChg chg="mod">
          <ac:chgData name="Andrew Currid" userId="S::acurrid@ssmj.lancs.sch.uk::793ac3bf-588b-4a58-bfa5-18ea4d5ac890" providerId="AD" clId="Web-{A60D9929-9AE5-64C3-C996-60A8E4AE9C35}" dt="2025-09-08T15:54:16.559" v="42" actId="20577"/>
          <ac:spMkLst>
            <pc:docMk/>
            <pc:sldMk cId="2149859339" sldId="293"/>
            <ac:spMk id="4" creationId="{00000000-0000-0000-0000-000000000000}"/>
          </ac:spMkLst>
        </pc:spChg>
      </pc:sldChg>
      <pc:sldChg chg="modSp">
        <pc:chgData name="Andrew Currid" userId="S::acurrid@ssmj.lancs.sch.uk::793ac3bf-588b-4a58-bfa5-18ea4d5ac890" providerId="AD" clId="Web-{A60D9929-9AE5-64C3-C996-60A8E4AE9C35}" dt="2025-09-08T15:55:20.585" v="46" actId="20577"/>
        <pc:sldMkLst>
          <pc:docMk/>
          <pc:sldMk cId="2521535817" sldId="294"/>
        </pc:sldMkLst>
        <pc:spChg chg="mod">
          <ac:chgData name="Andrew Currid" userId="S::acurrid@ssmj.lancs.sch.uk::793ac3bf-588b-4a58-bfa5-18ea4d5ac890" providerId="AD" clId="Web-{A60D9929-9AE5-64C3-C996-60A8E4AE9C35}" dt="2025-09-08T15:55:20.585" v="46" actId="20577"/>
          <ac:spMkLst>
            <pc:docMk/>
            <pc:sldMk cId="2521535817" sldId="294"/>
            <ac:spMk id="4" creationId="{00000000-0000-0000-0000-000000000000}"/>
          </ac:spMkLst>
        </pc:spChg>
      </pc:sldChg>
      <pc:sldChg chg="modSp">
        <pc:chgData name="Andrew Currid" userId="S::acurrid@ssmj.lancs.sch.uk::793ac3bf-588b-4a58-bfa5-18ea4d5ac890" providerId="AD" clId="Web-{A60D9929-9AE5-64C3-C996-60A8E4AE9C35}" dt="2025-09-08T15:56:08.059" v="55" actId="20577"/>
        <pc:sldMkLst>
          <pc:docMk/>
          <pc:sldMk cId="3666115817" sldId="299"/>
        </pc:sldMkLst>
        <pc:spChg chg="mod">
          <ac:chgData name="Andrew Currid" userId="S::acurrid@ssmj.lancs.sch.uk::793ac3bf-588b-4a58-bfa5-18ea4d5ac890" providerId="AD" clId="Web-{A60D9929-9AE5-64C3-C996-60A8E4AE9C35}" dt="2025-09-08T15:56:08.059" v="55" actId="20577"/>
          <ac:spMkLst>
            <pc:docMk/>
            <pc:sldMk cId="3666115817" sldId="299"/>
            <ac:spMk id="4" creationId="{00000000-0000-0000-0000-000000000000}"/>
          </ac:spMkLst>
        </pc:spChg>
      </pc:sldChg>
      <pc:sldChg chg="delSp modSp">
        <pc:chgData name="Andrew Currid" userId="S::acurrid@ssmj.lancs.sch.uk::793ac3bf-588b-4a58-bfa5-18ea4d5ac890" providerId="AD" clId="Web-{A60D9929-9AE5-64C3-C996-60A8E4AE9C35}" dt="2025-09-08T15:50:06.848" v="10"/>
        <pc:sldMkLst>
          <pc:docMk/>
          <pc:sldMk cId="1264913515" sldId="308"/>
        </pc:sldMkLst>
        <pc:spChg chg="mod">
          <ac:chgData name="Andrew Currid" userId="S::acurrid@ssmj.lancs.sch.uk::793ac3bf-588b-4a58-bfa5-18ea4d5ac890" providerId="AD" clId="Web-{A60D9929-9AE5-64C3-C996-60A8E4AE9C35}" dt="2025-09-08T15:49:57.535" v="6" actId="20577"/>
          <ac:spMkLst>
            <pc:docMk/>
            <pc:sldMk cId="1264913515" sldId="308"/>
            <ac:spMk id="3" creationId="{135161EF-1A43-3047-837E-E84F1F519695}"/>
          </ac:spMkLst>
        </pc:spChg>
      </pc:sldChg>
      <pc:sldChg chg="modSp">
        <pc:chgData name="Andrew Currid" userId="S::acurrid@ssmj.lancs.sch.uk::793ac3bf-588b-4a58-bfa5-18ea4d5ac890" providerId="AD" clId="Web-{A60D9929-9AE5-64C3-C996-60A8E4AE9C35}" dt="2025-09-08T15:50:35.583" v="15" actId="20577"/>
        <pc:sldMkLst>
          <pc:docMk/>
          <pc:sldMk cId="1141456031" sldId="312"/>
        </pc:sldMkLst>
        <pc:spChg chg="mod">
          <ac:chgData name="Andrew Currid" userId="S::acurrid@ssmj.lancs.sch.uk::793ac3bf-588b-4a58-bfa5-18ea4d5ac890" providerId="AD" clId="Web-{A60D9929-9AE5-64C3-C996-60A8E4AE9C35}" dt="2025-09-08T15:50:35.583" v="15" actId="20577"/>
          <ac:spMkLst>
            <pc:docMk/>
            <pc:sldMk cId="1141456031" sldId="312"/>
            <ac:spMk id="2" creationId="{00000000-0000-0000-0000-000000000000}"/>
          </ac:spMkLst>
        </pc:spChg>
      </pc:sldChg>
      <pc:sldChg chg="modSp">
        <pc:chgData name="Andrew Currid" userId="S::acurrid@ssmj.lancs.sch.uk::793ac3bf-588b-4a58-bfa5-18ea4d5ac890" providerId="AD" clId="Web-{A60D9929-9AE5-64C3-C996-60A8E4AE9C35}" dt="2025-09-08T15:51:08.006" v="36" actId="20577"/>
        <pc:sldMkLst>
          <pc:docMk/>
          <pc:sldMk cId="153081164" sldId="313"/>
        </pc:sldMkLst>
      </pc:sldChg>
    </pc:docChg>
  </pc:docChgLst>
  <pc:docChgLst>
    <pc:chgData name="Andrew Currid" userId="S::acurrid@ssmj.lancs.sch.uk::793ac3bf-588b-4a58-bfa5-18ea4d5ac890" providerId="AD" clId="Web-{065C9DE4-865C-A3F2-D5C2-DF8A80A8DAEE}"/>
    <pc:docChg chg="addSld delSld modSld">
      <pc:chgData name="Andrew Currid" userId="S::acurrid@ssmj.lancs.sch.uk::793ac3bf-588b-4a58-bfa5-18ea4d5ac890" providerId="AD" clId="Web-{065C9DE4-865C-A3F2-D5C2-DF8A80A8DAEE}" dt="2025-09-12T15:13:29.249" v="49" actId="20577"/>
      <pc:docMkLst>
        <pc:docMk/>
      </pc:docMkLst>
      <pc:sldChg chg="modSp">
        <pc:chgData name="Andrew Currid" userId="S::acurrid@ssmj.lancs.sch.uk::793ac3bf-588b-4a58-bfa5-18ea4d5ac890" providerId="AD" clId="Web-{065C9DE4-865C-A3F2-D5C2-DF8A80A8DAEE}" dt="2025-09-12T15:12:37.447" v="16" actId="20577"/>
        <pc:sldMkLst>
          <pc:docMk/>
          <pc:sldMk cId="2566903033" sldId="256"/>
        </pc:sldMkLst>
        <pc:spChg chg="mod">
          <ac:chgData name="Andrew Currid" userId="S::acurrid@ssmj.lancs.sch.uk::793ac3bf-588b-4a58-bfa5-18ea4d5ac890" providerId="AD" clId="Web-{065C9DE4-865C-A3F2-D5C2-DF8A80A8DAEE}" dt="2025-09-12T15:12:37.447" v="16" actId="20577"/>
          <ac:spMkLst>
            <pc:docMk/>
            <pc:sldMk cId="2566903033" sldId="256"/>
            <ac:spMk id="3" creationId="{00000000-0000-0000-0000-000000000000}"/>
          </ac:spMkLst>
        </pc:spChg>
      </pc:sldChg>
      <pc:sldChg chg="del">
        <pc:chgData name="Andrew Currid" userId="S::acurrid@ssmj.lancs.sch.uk::793ac3bf-588b-4a58-bfa5-18ea4d5ac890" providerId="AD" clId="Web-{065C9DE4-865C-A3F2-D5C2-DF8A80A8DAEE}" dt="2025-09-12T15:12:09.678" v="0"/>
        <pc:sldMkLst>
          <pc:docMk/>
          <pc:sldMk cId="153081164" sldId="313"/>
        </pc:sldMkLst>
      </pc:sldChg>
      <pc:sldChg chg="modSp add replId">
        <pc:chgData name="Andrew Currid" userId="S::acurrid@ssmj.lancs.sch.uk::793ac3bf-588b-4a58-bfa5-18ea4d5ac890" providerId="AD" clId="Web-{065C9DE4-865C-A3F2-D5C2-DF8A80A8DAEE}" dt="2025-09-12T15:13:29.249" v="49" actId="20577"/>
        <pc:sldMkLst>
          <pc:docMk/>
          <pc:sldMk cId="3588985779" sldId="315"/>
        </pc:sldMkLst>
        <pc:spChg chg="mod">
          <ac:chgData name="Andrew Currid" userId="S::acurrid@ssmj.lancs.sch.uk::793ac3bf-588b-4a58-bfa5-18ea4d5ac890" providerId="AD" clId="Web-{065C9DE4-865C-A3F2-D5C2-DF8A80A8DAEE}" dt="2025-09-12T15:13:29.249" v="49" actId="20577"/>
          <ac:spMkLst>
            <pc:docMk/>
            <pc:sldMk cId="3588985779" sldId="315"/>
            <ac:spMk id="2" creationId="{C3754DBE-016E-AD74-F0E5-6447A97946E2}"/>
          </ac:spMkLst>
        </pc:spChg>
        <pc:spChg chg="mod">
          <ac:chgData name="Andrew Currid" userId="S::acurrid@ssmj.lancs.sch.uk::793ac3bf-588b-4a58-bfa5-18ea4d5ac890" providerId="AD" clId="Web-{065C9DE4-865C-A3F2-D5C2-DF8A80A8DAEE}" dt="2025-09-12T15:12:52.917" v="19" actId="20577"/>
          <ac:spMkLst>
            <pc:docMk/>
            <pc:sldMk cId="3588985779" sldId="315"/>
            <ac:spMk id="3" creationId="{1F1D2E0E-6570-CFC9-02CA-3B437AB5B8DF}"/>
          </ac:spMkLst>
        </pc:spChg>
      </pc:sldChg>
    </pc:docChg>
  </pc:docChgLst>
  <pc:docChgLst>
    <pc:chgData clId="Web-{81213797-8292-395A-6129-B462CA7C370D}"/>
    <pc:docChg chg="modSld">
      <pc:chgData name="" userId="" providerId="" clId="Web-{81213797-8292-395A-6129-B462CA7C370D}" dt="2024-09-08T13:29:20.901" v="4" actId="20577"/>
      <pc:docMkLst>
        <pc:docMk/>
      </pc:docMkLst>
      <pc:sldChg chg="modSp">
        <pc:chgData name="" userId="" providerId="" clId="Web-{81213797-8292-395A-6129-B462CA7C370D}" dt="2024-09-08T13:29:20.901" v="4" actId="20577"/>
        <pc:sldMkLst>
          <pc:docMk/>
          <pc:sldMk cId="153081164" sldId="313"/>
        </pc:sldMkLst>
      </pc:sldChg>
    </pc:docChg>
  </pc:docChgLst>
  <pc:docChgLst>
    <pc:chgData name="Andrew Currid" userId="S::acurrid@ssmj.lancs.sch.uk::793ac3bf-588b-4a58-bfa5-18ea4d5ac890" providerId="AD" clId="Web-{81213797-8292-395A-6129-B462CA7C370D}"/>
    <pc:docChg chg="modSld">
      <pc:chgData name="Andrew Currid" userId="S::acurrid@ssmj.lancs.sch.uk::793ac3bf-588b-4a58-bfa5-18ea4d5ac890" providerId="AD" clId="Web-{81213797-8292-395A-6129-B462CA7C370D}" dt="2024-09-08T13:29:51.668" v="4" actId="20577"/>
      <pc:docMkLst>
        <pc:docMk/>
      </pc:docMkLst>
      <pc:sldChg chg="modSp">
        <pc:chgData name="Andrew Currid" userId="S::acurrid@ssmj.lancs.sch.uk::793ac3bf-588b-4a58-bfa5-18ea4d5ac890" providerId="AD" clId="Web-{81213797-8292-395A-6129-B462CA7C370D}" dt="2024-09-08T13:29:51.668" v="4" actId="20577"/>
        <pc:sldMkLst>
          <pc:docMk/>
          <pc:sldMk cId="153081164" sldId="313"/>
        </pc:sldMkLst>
      </pc:sldChg>
    </pc:docChg>
  </pc:docChgLst>
  <pc:docChgLst>
    <pc:chgData name="Sam  Cross" userId="S::scross@ssmj.lancs.sch.uk::97c76467-5e64-4544-a03a-27d68ef455cf" providerId="AD" clId="Web-{46506940-A163-7059-F741-97D394E30355}"/>
    <pc:docChg chg="modSld">
      <pc:chgData name="Sam  Cross" userId="S::scross@ssmj.lancs.sch.uk::97c76467-5e64-4544-a03a-27d68ef455cf" providerId="AD" clId="Web-{46506940-A163-7059-F741-97D394E30355}" dt="2021-09-08T07:28:42.425" v="3" actId="14100"/>
      <pc:docMkLst>
        <pc:docMk/>
      </pc:docMkLst>
      <pc:sldChg chg="addSp delSp modSp">
        <pc:chgData name="Sam  Cross" userId="S::scross@ssmj.lancs.sch.uk::97c76467-5e64-4544-a03a-27d68ef455cf" providerId="AD" clId="Web-{46506940-A163-7059-F741-97D394E30355}" dt="2021-09-08T07:28:42.425" v="3" actId="14100"/>
        <pc:sldMkLst>
          <pc:docMk/>
          <pc:sldMk cId="3981412605" sldId="258"/>
        </pc:sldMkLst>
      </pc:sldChg>
    </pc:docChg>
  </pc:docChgLst>
  <pc:docChgLst>
    <pc:chgData name="Guest User" userId="S::urn:spo:anon#4f1eb9fa847420283c7543ea309bf433177a8bbfe18a35924bf11d645d23f6e5::" providerId="AD" clId="Web-{1386EFCF-2A87-079B-0581-227507F0B269}"/>
    <pc:docChg chg="modSld">
      <pc:chgData name="Guest User" userId="S::urn:spo:anon#4f1eb9fa847420283c7543ea309bf433177a8bbfe18a35924bf11d645d23f6e5::" providerId="AD" clId="Web-{1386EFCF-2A87-079B-0581-227507F0B269}" dt="2021-09-08T14:43:56.335" v="1" actId="14100"/>
      <pc:docMkLst>
        <pc:docMk/>
      </pc:docMkLst>
      <pc:sldChg chg="modSp">
        <pc:chgData name="Guest User" userId="S::urn:spo:anon#4f1eb9fa847420283c7543ea309bf433177a8bbfe18a35924bf11d645d23f6e5::" providerId="AD" clId="Web-{1386EFCF-2A87-079B-0581-227507F0B269}" dt="2021-09-08T14:43:56.335" v="1" actId="14100"/>
        <pc:sldMkLst>
          <pc:docMk/>
          <pc:sldMk cId="3981412605" sldId="25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75F74C-3F06-4BFB-84A8-BCC438BE139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C6DE2E-F2EA-466F-9DAF-1F89AAEB5E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7916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9856" y="3158976"/>
            <a:ext cx="7623444" cy="785463"/>
          </a:xfrm>
        </p:spPr>
        <p:txBody>
          <a:bodyPr>
            <a:noAutofit/>
          </a:bodyPr>
          <a:lstStyle/>
          <a:p>
            <a:r>
              <a:rPr lang="en-US" sz="6000" dirty="0"/>
              <a:t>Welcome to Year 4/5 Gregory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1178" y="4122187"/>
            <a:ext cx="6400800" cy="6921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400" dirty="0"/>
              <a:t>Meet the teacher</a:t>
            </a:r>
          </a:p>
          <a:p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971" y="279919"/>
            <a:ext cx="1884784" cy="18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903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1ABA58-4CB4-D431-2911-F640C8570F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54DBE-016E-AD74-F0E5-6447A97946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9856" y="3158976"/>
            <a:ext cx="7623444" cy="785463"/>
          </a:xfrm>
        </p:spPr>
        <p:txBody>
          <a:bodyPr>
            <a:noAutofit/>
          </a:bodyPr>
          <a:lstStyle/>
          <a:p>
            <a:r>
              <a:rPr lang="en-US" sz="2400" dirty="0"/>
              <a:t>Class Teacher: </a:t>
            </a:r>
            <a:r>
              <a:rPr lang="en-US" sz="2400" dirty="0" err="1"/>
              <a:t>Mr</a:t>
            </a:r>
            <a:r>
              <a:rPr lang="en-US" sz="2400" dirty="0"/>
              <a:t> Currid</a:t>
            </a:r>
            <a:r>
              <a:rPr lang="en-US" dirty="0"/>
              <a:t/>
            </a:r>
            <a:br>
              <a:rPr lang="en-US" dirty="0"/>
            </a:br>
            <a:r>
              <a:rPr lang="en-US" sz="2400" dirty="0"/>
              <a:t>Classroom support: </a:t>
            </a:r>
            <a:r>
              <a:rPr lang="en-US" sz="2400" dirty="0" err="1"/>
              <a:t>Mrs</a:t>
            </a:r>
            <a:r>
              <a:rPr lang="en-US" sz="2400" dirty="0"/>
              <a:t> Ritchie, </a:t>
            </a:r>
            <a:r>
              <a:rPr lang="en-US" sz="2400" dirty="0" err="1"/>
              <a:t>Mrs</a:t>
            </a:r>
            <a:r>
              <a:rPr lang="en-US" sz="2400" dirty="0"/>
              <a:t> Brown, Miss Fiocca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1D2E0E-6570-CFC9-02CA-3B437AB5B8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81178" y="4122187"/>
            <a:ext cx="6400800" cy="692100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 sz="4400" dirty="0"/>
          </a:p>
          <a:p>
            <a:endParaRPr lang="en-US" sz="4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186" y="550507"/>
            <a:ext cx="1884784" cy="18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98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3392" y="3536277"/>
            <a:ext cx="79172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Following the example of Jesus, together  we learn, love and respect one another to be the best that we can be.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301" y="886409"/>
            <a:ext cx="1884784" cy="18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84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/>
              <a:t>Autumn Term </a:t>
            </a:r>
            <a:br>
              <a:rPr lang="en-US" u="sng"/>
            </a:br>
            <a:endParaRPr lang="en-US" u="sng"/>
          </a:p>
        </p:txBody>
      </p:sp>
      <p:sp>
        <p:nvSpPr>
          <p:cNvPr id="7" name="Rectangle 6"/>
          <p:cNvSpPr/>
          <p:nvPr/>
        </p:nvSpPr>
        <p:spPr>
          <a:xfrm>
            <a:off x="-433236" y="6550223"/>
            <a:ext cx="68157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>
                <a:solidFill>
                  <a:schemeClr val="tx2">
                    <a:lumMod val="60000"/>
                    <a:lumOff val="40000"/>
                  </a:schemeClr>
                </a:solidFill>
              </a:rPr>
              <a:t>We explore, we create, we innovate. .</a:t>
            </a:r>
          </a:p>
        </p:txBody>
      </p:sp>
      <p:pic>
        <p:nvPicPr>
          <p:cNvPr id="4" name="Content Placeholder 3" descr="A colorful circle with text&#10;&#10;AI-generated content may be incorrect.">
            <a:extLst>
              <a:ext uri="{FF2B5EF4-FFF2-40B4-BE49-F238E27FC236}">
                <a16:creationId xmlns:a16="http://schemas.microsoft.com/office/drawing/2014/main" id="{0C8508D4-1062-C4C5-21C3-A037363697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7626" y="1250217"/>
            <a:ext cx="7848748" cy="517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412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 Math’s and English</a:t>
            </a:r>
          </a:p>
        </p:txBody>
      </p:sp>
      <p:sp>
        <p:nvSpPr>
          <p:cNvPr id="7" name="Rectangle 6"/>
          <p:cNvSpPr/>
          <p:nvPr/>
        </p:nvSpPr>
        <p:spPr>
          <a:xfrm>
            <a:off x="-433236" y="6550223"/>
            <a:ext cx="68157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>
                <a:solidFill>
                  <a:schemeClr val="tx2">
                    <a:lumMod val="60000"/>
                    <a:lumOff val="40000"/>
                  </a:schemeClr>
                </a:solidFill>
              </a:rPr>
              <a:t>Preparation is everything.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72716" y="1982332"/>
            <a:ext cx="8598567" cy="37753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At the start of the year we will be focusing on transition with new staff, environment and setting.</a:t>
            </a:r>
          </a:p>
          <a:p>
            <a:pPr marL="0" indent="0">
              <a:buNone/>
            </a:pPr>
            <a:r>
              <a:rPr lang="en-US" dirty="0"/>
              <a:t>We will be focusing on presentation and those high expectations throughout our lessons.</a:t>
            </a:r>
          </a:p>
          <a:p>
            <a:pPr marL="0" indent="0">
              <a:buNone/>
            </a:pPr>
            <a:r>
              <a:rPr lang="en-US" dirty="0"/>
              <a:t>We want our children to be ready but to be confident and for them to realise that everyone is talented and this should be encouraged and spoken about.</a:t>
            </a:r>
          </a:p>
        </p:txBody>
      </p:sp>
    </p:spTree>
    <p:extLst>
      <p:ext uri="{BB962C8B-B14F-4D97-AF65-F5344CB8AC3E}">
        <p14:creationId xmlns:p14="http://schemas.microsoft.com/office/powerpoint/2010/main" val="2149859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Reading </a:t>
            </a:r>
          </a:p>
        </p:txBody>
      </p:sp>
      <p:sp>
        <p:nvSpPr>
          <p:cNvPr id="7" name="Rectangle 6"/>
          <p:cNvSpPr/>
          <p:nvPr/>
        </p:nvSpPr>
        <p:spPr>
          <a:xfrm>
            <a:off x="-433236" y="6550223"/>
            <a:ext cx="68157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>
                <a:solidFill>
                  <a:schemeClr val="tx2">
                    <a:lumMod val="60000"/>
                    <a:lumOff val="40000"/>
                  </a:schemeClr>
                </a:solidFill>
              </a:rPr>
              <a:t>We love reading.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64432" y="2467607"/>
            <a:ext cx="6218032" cy="37753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u="sng"/>
              <a:t>Reading </a:t>
            </a:r>
          </a:p>
          <a:p>
            <a:pPr marL="0" indent="0" algn="ctr">
              <a:buNone/>
            </a:pPr>
            <a:r>
              <a:rPr lang="en-US"/>
              <a:t>We encourage children to read a wide range of books, newspapers, reports </a:t>
            </a:r>
            <a:r>
              <a:rPr lang="en-US" err="1"/>
              <a:t>etc</a:t>
            </a:r>
            <a:r>
              <a:rPr lang="en-US"/>
              <a:t> to improve their vocabulary, fluency and comprehension.</a:t>
            </a:r>
          </a:p>
          <a:p>
            <a:pPr marL="0" indent="0" algn="ctr">
              <a:buNone/>
            </a:pPr>
            <a:endParaRPr lang="en-US" sz="1500" u="sng"/>
          </a:p>
          <a:p>
            <a:pPr marL="0" indent="0" algn="ctr">
              <a:buNone/>
            </a:pPr>
            <a:r>
              <a:rPr lang="en-US" sz="2000" u="sng"/>
              <a:t>Important</a:t>
            </a:r>
          </a:p>
          <a:p>
            <a:pPr marL="0" indent="0">
              <a:buNone/>
            </a:pPr>
            <a:r>
              <a:rPr lang="en-US" sz="2000"/>
              <a:t>At the start of the year children will be listened to read and this will continue. </a:t>
            </a:r>
          </a:p>
          <a:p>
            <a:pPr marL="0" indent="0">
              <a:buNone/>
            </a:pPr>
            <a:r>
              <a:rPr lang="en-US" sz="2000"/>
              <a:t>We expect children to be reading at home at least three times a week.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F9A28541-19B2-6C40-8A7D-26F151A189B7}"/>
              </a:ext>
            </a:extLst>
          </p:cNvPr>
          <p:cNvSpPr txBox="1">
            <a:spLocks/>
          </p:cNvSpPr>
          <p:nvPr/>
        </p:nvSpPr>
        <p:spPr>
          <a:xfrm>
            <a:off x="7182852" y="2701089"/>
            <a:ext cx="1596190" cy="14558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itchFamily="18" charset="2"/>
              <a:buNone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786592" y="1353201"/>
            <a:ext cx="37208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/>
              <a:t>https://www.thereaderteacher.com/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328407" y="1778927"/>
            <a:ext cx="31790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/>
              <a:t>https://www.booktrust.org.uk/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78525" y="2217931"/>
            <a:ext cx="34788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/>
              <a:t>https://www.booksfortopics.com/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37" y="92992"/>
            <a:ext cx="1884784" cy="18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183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B200D-9F34-8746-972E-4C9E8D93A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Writing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5C1FB-7325-4D4E-9513-C8DCE99C84B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43518" y="1995055"/>
            <a:ext cx="8656964" cy="44888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1800" dirty="0"/>
              <a:t>We have the expectation that everyone in year five will use a pen for writing.</a:t>
            </a:r>
          </a:p>
          <a:p>
            <a:pPr marL="0" indent="0">
              <a:buNone/>
            </a:pPr>
            <a:r>
              <a:rPr lang="en-US" sz="1800" dirty="0"/>
              <a:t>We will be focusing on cursive writing throughout the year and be encouraging children to use this in all of their work.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The children will cover a range of topics allowing them to use different writing formats and to become independent writers.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We want all children to understand, in school, when they write, they become authors and we want them to have that mindset going forward. 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Some of the books we will be covering:</a:t>
            </a:r>
          </a:p>
          <a:p>
            <a:pPr marL="0" indent="0">
              <a:buNone/>
            </a:pPr>
            <a:r>
              <a:rPr lang="en-US" sz="1600" dirty="0"/>
              <a:t>The Lion, the Witch and the Wardrobe,</a:t>
            </a:r>
          </a:p>
          <a:p>
            <a:pPr marL="0" indent="0">
              <a:buNone/>
            </a:pPr>
            <a:r>
              <a:rPr lang="en-US" sz="1600" dirty="0"/>
              <a:t>Oliver Twist,</a:t>
            </a:r>
          </a:p>
          <a:p>
            <a:pPr marL="0" indent="0">
              <a:buNone/>
            </a:pPr>
            <a:r>
              <a:rPr lang="en-US" sz="1600" dirty="0"/>
              <a:t>The Invention of Hugo </a:t>
            </a:r>
            <a:r>
              <a:rPr lang="en-US" sz="1600" dirty="0" err="1"/>
              <a:t>Cabret</a:t>
            </a:r>
            <a:r>
              <a:rPr lang="en-US" sz="1600" dirty="0"/>
              <a:t>,</a:t>
            </a:r>
          </a:p>
          <a:p>
            <a:pPr marL="0" indent="0">
              <a:buNone/>
            </a:pPr>
            <a:r>
              <a:rPr lang="en-US" sz="1600" dirty="0"/>
              <a:t>George’s Secret Key to the universe,</a:t>
            </a:r>
          </a:p>
          <a:p>
            <a:pPr marL="0" indent="0">
              <a:buNone/>
            </a:pPr>
            <a:r>
              <a:rPr lang="en-US" sz="1600" dirty="0"/>
              <a:t>The Vanishing Rainforest,</a:t>
            </a:r>
          </a:p>
          <a:p>
            <a:pPr marL="0" indent="0">
              <a:buNone/>
            </a:pPr>
            <a:r>
              <a:rPr lang="en-US" sz="1600" dirty="0"/>
              <a:t>Journey to the River Sea,</a:t>
            </a:r>
          </a:p>
          <a:p>
            <a:pPr marL="0" indent="0">
              <a:buNone/>
            </a:pPr>
            <a:r>
              <a:rPr lang="en-US" sz="1600" dirty="0"/>
              <a:t>Ancient Greek Mythical Tales. </a:t>
            </a:r>
          </a:p>
          <a:p>
            <a:pPr marL="0" indent="0">
              <a:buNone/>
            </a:pPr>
            <a:endParaRPr lang="en-US" sz="16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485E7E0-26D2-9440-BF77-BE56879A5DD9}"/>
              </a:ext>
            </a:extLst>
          </p:cNvPr>
          <p:cNvSpPr txBox="1">
            <a:spLocks/>
          </p:cNvSpPr>
          <p:nvPr/>
        </p:nvSpPr>
        <p:spPr>
          <a:xfrm>
            <a:off x="4102768" y="4461067"/>
            <a:ext cx="4797714" cy="2277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itchFamily="18" charset="2"/>
              <a:buNone/>
            </a:pPr>
            <a:endParaRPr lang="en-US" sz="16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51" y="177283"/>
            <a:ext cx="1715136" cy="1715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832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B200D-9F34-8746-972E-4C9E8D93A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Maths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5C1FB-7325-4D4E-9513-C8DCE99C84B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43518" y="2345072"/>
            <a:ext cx="8254038" cy="46785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/>
              <a:t>As a school we adapt the </a:t>
            </a:r>
            <a:r>
              <a:rPr lang="en-US" sz="1600" b="1"/>
              <a:t>White Rose Schemed use NCETM heavily</a:t>
            </a:r>
            <a:r>
              <a:rPr lang="en-US" sz="1600"/>
              <a:t>. </a:t>
            </a:r>
          </a:p>
          <a:p>
            <a:pPr marL="0" indent="0">
              <a:buNone/>
            </a:pPr>
            <a:r>
              <a:rPr lang="en-US" sz="1600"/>
              <a:t>Children are taught skills progressively and our school promotes an enquiry based approach which helps our children build key mathematical skills such as investigation, problem solving and reasoning.  </a:t>
            </a:r>
          </a:p>
          <a:p>
            <a:pPr marL="0" indent="0">
              <a:buNone/>
            </a:pPr>
            <a:endParaRPr lang="en-US" sz="1600"/>
          </a:p>
          <a:p>
            <a:pPr marL="0" indent="0">
              <a:buNone/>
            </a:pPr>
            <a:r>
              <a:rPr lang="en-US" sz="1600"/>
              <a:t>Throughout the year we will be looking at:</a:t>
            </a:r>
            <a:br>
              <a:rPr lang="en-US" sz="1600"/>
            </a:br>
            <a:r>
              <a:rPr lang="en-US" sz="1600"/>
              <a:t/>
            </a:r>
            <a:br>
              <a:rPr lang="en-US" sz="1600"/>
            </a:br>
            <a:r>
              <a:rPr lang="en-US" sz="1600"/>
              <a:t>Autumn 1/2:                                               Spring 1/2:                                         Summer 1/2:</a:t>
            </a:r>
          </a:p>
          <a:p>
            <a:pPr marL="0" indent="0">
              <a:buNone/>
            </a:pPr>
            <a:r>
              <a:rPr lang="en-US" sz="1600"/>
              <a:t>Place Value,                                              Multiplication and division,           Decimals,</a:t>
            </a:r>
          </a:p>
          <a:p>
            <a:pPr marL="0" indent="0">
              <a:buNone/>
            </a:pPr>
            <a:r>
              <a:rPr lang="en-US" sz="1600"/>
              <a:t>Addition and subtraction,                    Fractions,                                            Properties of shapes,</a:t>
            </a:r>
          </a:p>
          <a:p>
            <a:pPr marL="0" indent="0">
              <a:buNone/>
            </a:pPr>
            <a:r>
              <a:rPr lang="en-US" sz="1600"/>
              <a:t>Multiplication and division,                  Decimals and percentages,           Position and direction,</a:t>
            </a:r>
          </a:p>
          <a:p>
            <a:pPr marL="0" indent="0">
              <a:buNone/>
            </a:pPr>
            <a:r>
              <a:rPr lang="en-US" sz="1600"/>
              <a:t>Statistics,                                                                                                                  Converting Units,</a:t>
            </a:r>
          </a:p>
          <a:p>
            <a:pPr marL="0" indent="0">
              <a:buNone/>
            </a:pPr>
            <a:r>
              <a:rPr lang="en-US" sz="1600"/>
              <a:t>Perimeter and area,                                                                                              Volume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485E7E0-26D2-9440-BF77-BE56879A5DD9}"/>
              </a:ext>
            </a:extLst>
          </p:cNvPr>
          <p:cNvSpPr txBox="1">
            <a:spLocks/>
          </p:cNvSpPr>
          <p:nvPr/>
        </p:nvSpPr>
        <p:spPr>
          <a:xfrm>
            <a:off x="243518" y="3925943"/>
            <a:ext cx="4797714" cy="2277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itchFamily="18" charset="2"/>
              <a:buNone/>
            </a:pPr>
            <a:endParaRPr lang="en-US" sz="16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F93ACD-0293-AD48-8A9A-8EE449C99D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4186" y="397256"/>
            <a:ext cx="1308100" cy="1193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2239" y="1870875"/>
            <a:ext cx="1434561" cy="801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18" y="223190"/>
            <a:ext cx="1884784" cy="18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664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161EF-1A43-3047-837E-E84F1F51969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7713366" cy="34472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dirty="0"/>
              <a:t>P.E will take place every and Tuesday and Friday afternoons. </a:t>
            </a:r>
            <a:endParaRPr lang="en-US"/>
          </a:p>
          <a:p>
            <a:pPr algn="ctr"/>
            <a:r>
              <a:rPr lang="en-US" dirty="0"/>
              <a:t>Children must wear pumps or trainers. </a:t>
            </a:r>
          </a:p>
          <a:p>
            <a:pPr algn="ctr"/>
            <a:r>
              <a:rPr lang="en-US" dirty="0"/>
              <a:t>Please ensure all items of clothes are labelled.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605C04-4D1A-5F40-B3DA-2665563CFE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7365" y="290764"/>
            <a:ext cx="2028796" cy="16824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42" y="189580"/>
            <a:ext cx="1884784" cy="18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913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334125" y="307777"/>
            <a:ext cx="6641432" cy="1252728"/>
          </a:xfrm>
        </p:spPr>
        <p:txBody>
          <a:bodyPr>
            <a:normAutofit fontScale="90000"/>
          </a:bodyPr>
          <a:lstStyle/>
          <a:p>
            <a:r>
              <a:rPr lang="en-US"/>
              <a:t>What level should children be at? </a:t>
            </a:r>
          </a:p>
        </p:txBody>
      </p:sp>
      <p:sp>
        <p:nvSpPr>
          <p:cNvPr id="7" name="Rectangle 6"/>
          <p:cNvSpPr/>
          <p:nvPr/>
        </p:nvSpPr>
        <p:spPr>
          <a:xfrm>
            <a:off x="-433236" y="6550223"/>
            <a:ext cx="68157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>
                <a:solidFill>
                  <a:schemeClr val="tx2">
                    <a:lumMod val="60000"/>
                    <a:lumOff val="40000"/>
                  </a:schemeClr>
                </a:solidFill>
              </a:rPr>
              <a:t>We explore, we create, we innovate. 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67833" y="2553212"/>
            <a:ext cx="7734746" cy="3997011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Under the National Curriculum, levels no longer exist. </a:t>
            </a:r>
          </a:p>
          <a:p>
            <a:pPr algn="ctr"/>
            <a:r>
              <a:rPr lang="en-US" dirty="0"/>
              <a:t>Children will be assessed according to whether they have </a:t>
            </a:r>
            <a:r>
              <a:rPr lang="en-US" dirty="0" err="1"/>
              <a:t>have</a:t>
            </a:r>
            <a:r>
              <a:rPr lang="en-US" dirty="0"/>
              <a:t> achieved all objectives ‘expected’ for their school year.</a:t>
            </a:r>
          </a:p>
          <a:p>
            <a:r>
              <a:rPr lang="en-US" dirty="0"/>
              <a:t>Working below age related expectations,</a:t>
            </a:r>
          </a:p>
          <a:p>
            <a:r>
              <a:rPr lang="en-US" dirty="0"/>
              <a:t>Working towards age related expectations,</a:t>
            </a:r>
          </a:p>
          <a:p>
            <a:r>
              <a:rPr lang="en-US" dirty="0"/>
              <a:t>Working at age related expectations,</a:t>
            </a:r>
          </a:p>
          <a:p>
            <a:r>
              <a:rPr lang="en-US" dirty="0"/>
              <a:t>Working above age related expectations (Greater Depth).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73" y="172075"/>
            <a:ext cx="1884784" cy="18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128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The year 4/5 Gregory class page of the website will be updated with new information and guidance to support children’s learning and inform you on anything that happens at the school.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Website!</a:t>
            </a:r>
          </a:p>
        </p:txBody>
      </p:sp>
    </p:spTree>
    <p:extLst>
      <p:ext uri="{BB962C8B-B14F-4D97-AF65-F5344CB8AC3E}">
        <p14:creationId xmlns:p14="http://schemas.microsoft.com/office/powerpoint/2010/main" val="1141456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Parents can help by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67833" y="2553212"/>
            <a:ext cx="7408333" cy="3997011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US" dirty="0"/>
              <a:t>The best help is by taking an interest in your child’s learning and giving lots of positive encouragement. </a:t>
            </a:r>
          </a:p>
          <a:p>
            <a:r>
              <a:rPr lang="en-US" dirty="0"/>
              <a:t>Attending all meetings and parents evenings. </a:t>
            </a:r>
          </a:p>
          <a:p>
            <a:r>
              <a:rPr lang="en-US" dirty="0"/>
              <a:t>Supporting by engaging with home learning. </a:t>
            </a:r>
          </a:p>
          <a:p>
            <a:r>
              <a:rPr lang="en-US" dirty="0"/>
              <a:t>Accessing websites: BBC Bitesize, TTRS, School Website</a:t>
            </a:r>
          </a:p>
          <a:p>
            <a:r>
              <a:rPr lang="en-US" dirty="0"/>
              <a:t>Not putting children under too much pressure. </a:t>
            </a:r>
          </a:p>
          <a:p>
            <a:r>
              <a:rPr lang="en-US" dirty="0"/>
              <a:t>Ensuring children arrive for school: </a:t>
            </a:r>
          </a:p>
          <a:p>
            <a:pPr>
              <a:buFontTx/>
              <a:buChar char="-"/>
            </a:pPr>
            <a:r>
              <a:rPr lang="en-US" dirty="0"/>
              <a:t>At the correct time to start each day. </a:t>
            </a:r>
          </a:p>
          <a:p>
            <a:pPr>
              <a:buFontTx/>
              <a:buChar char="-"/>
            </a:pPr>
            <a:r>
              <a:rPr lang="en-US" dirty="0"/>
              <a:t>Having had breakfast. </a:t>
            </a:r>
          </a:p>
          <a:p>
            <a:pPr>
              <a:buFontTx/>
              <a:buChar char="-"/>
            </a:pPr>
            <a:r>
              <a:rPr lang="en-US" dirty="0"/>
              <a:t>Having gone to bed at a reasonable time. </a:t>
            </a:r>
          </a:p>
          <a:p>
            <a:pPr>
              <a:buFontTx/>
              <a:buChar char="-"/>
            </a:pPr>
            <a:r>
              <a:rPr lang="en-US" dirty="0"/>
              <a:t>With a coat, book bag and labelled water bottle etc. </a:t>
            </a:r>
          </a:p>
          <a:p>
            <a:r>
              <a:rPr lang="en-US" dirty="0"/>
              <a:t>Please collect children on time and phone ahead if you are late.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65" y="187350"/>
            <a:ext cx="1884784" cy="18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5358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2762" y="2688810"/>
            <a:ext cx="7408333" cy="39138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/>
              <a:t>Homework is set on a Friday and should be handed in any day up to the following Friday. 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1800" dirty="0"/>
              <a:t>Homework includes: </a:t>
            </a:r>
          </a:p>
          <a:p>
            <a:r>
              <a:rPr lang="en-US" sz="1800" dirty="0"/>
              <a:t>Reading </a:t>
            </a:r>
            <a:r>
              <a:rPr lang="en-US" sz="1800" dirty="0" smtClean="0"/>
              <a:t>Daily</a:t>
            </a:r>
            <a:endParaRPr lang="en-US" sz="1800" dirty="0"/>
          </a:p>
          <a:p>
            <a:r>
              <a:rPr lang="en-US" sz="1800" dirty="0"/>
              <a:t>Spellings </a:t>
            </a:r>
            <a:r>
              <a:rPr lang="en-US" sz="1800" dirty="0" smtClean="0"/>
              <a:t>weekly</a:t>
            </a:r>
            <a:endParaRPr lang="en-US" sz="1800" dirty="0"/>
          </a:p>
          <a:p>
            <a:r>
              <a:rPr lang="en-US" sz="1800" dirty="0"/>
              <a:t>Century </a:t>
            </a:r>
            <a:r>
              <a:rPr lang="en-US" sz="1800" dirty="0" smtClean="0"/>
              <a:t>weekly</a:t>
            </a:r>
            <a:endParaRPr lang="en-US" sz="1800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4" y="223936"/>
            <a:ext cx="1884784" cy="18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6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Communication, rewards and behavior expectations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13651" y="1806910"/>
            <a:ext cx="4258349" cy="45274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Communication</a:t>
            </a:r>
          </a:p>
          <a:p>
            <a:r>
              <a:rPr lang="en-US" dirty="0"/>
              <a:t>Dojo App</a:t>
            </a:r>
          </a:p>
          <a:p>
            <a:pPr marL="0" indent="0">
              <a:buNone/>
            </a:pPr>
            <a:r>
              <a:rPr lang="en-US" dirty="0"/>
              <a:t>Rewards</a:t>
            </a:r>
          </a:p>
          <a:p>
            <a:r>
              <a:rPr lang="en-US" dirty="0"/>
              <a:t>Dojos </a:t>
            </a:r>
          </a:p>
          <a:p>
            <a:r>
              <a:rPr lang="en-US" dirty="0"/>
              <a:t>House points</a:t>
            </a:r>
          </a:p>
          <a:p>
            <a:r>
              <a:rPr lang="en-US" dirty="0"/>
              <a:t>Celebration Assembly </a:t>
            </a:r>
          </a:p>
          <a:p>
            <a:endParaRPr lang="en-US"/>
          </a:p>
          <a:p>
            <a:pPr marL="0" indent="0">
              <a:buNone/>
            </a:pPr>
            <a:r>
              <a:rPr lang="en-US" dirty="0"/>
              <a:t>All children are expected to follow the classroom and school rules. </a:t>
            </a:r>
          </a:p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350" y="2224953"/>
            <a:ext cx="4713704" cy="313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1158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148" y="2216726"/>
            <a:ext cx="7561252" cy="406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2070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98764" y="1058765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en-GB" dirty="0"/>
              <a:t>Thank </a:t>
            </a:r>
            <a:r>
              <a:rPr lang="en-GB"/>
              <a:t>you…any questions?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22681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4BB331DFE1DA4A881423B1598E6648" ma:contentTypeVersion="16" ma:contentTypeDescription="Create a new document." ma:contentTypeScope="" ma:versionID="a4a779d51e72f297ffa6476217ee3198">
  <xsd:schema xmlns:xsd="http://www.w3.org/2001/XMLSchema" xmlns:xs="http://www.w3.org/2001/XMLSchema" xmlns:p="http://schemas.microsoft.com/office/2006/metadata/properties" xmlns:ns2="86b804f2-c9f7-460e-8454-86e356404208" xmlns:ns3="394934ab-4acf-4317-973a-59d01729048e" targetNamespace="http://schemas.microsoft.com/office/2006/metadata/properties" ma:root="true" ma:fieldsID="db5126370c138842f9616b899dbce448" ns2:_="" ns3:_="">
    <xsd:import namespace="86b804f2-c9f7-460e-8454-86e356404208"/>
    <xsd:import namespace="394934ab-4acf-4317-973a-59d0172904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b804f2-c9f7-460e-8454-86e3564042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b0487dd8-9a69-4d5e-9b94-ad3b146954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934ab-4acf-4317-973a-59d01729048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0f50a13-4aee-4627-bccb-e9a6c921f91a}" ma:internalName="TaxCatchAll" ma:showField="CatchAllData" ma:web="394934ab-4acf-4317-973a-59d0172904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4934ab-4acf-4317-973a-59d01729048e" xsi:nil="true"/>
    <lcf76f155ced4ddcb4097134ff3c332f xmlns="86b804f2-c9f7-460e-8454-86e356404208">
      <Terms xmlns="http://schemas.microsoft.com/office/infopath/2007/PartnerControls"/>
    </lcf76f155ced4ddcb4097134ff3c332f>
    <SharedWithUsers xmlns="394934ab-4acf-4317-973a-59d01729048e">
      <UserInfo>
        <DisplayName/>
        <AccountId xsi:nil="true"/>
        <AccountType/>
      </UserInfo>
    </SharedWithUsers>
    <MediaLengthInSeconds xmlns="86b804f2-c9f7-460e-8454-86e356404208" xsi:nil="true"/>
  </documentManagement>
</p:properties>
</file>

<file path=customXml/itemProps1.xml><?xml version="1.0" encoding="utf-8"?>
<ds:datastoreItem xmlns:ds="http://schemas.openxmlformats.org/officeDocument/2006/customXml" ds:itemID="{B061640B-DA50-49D2-8F2C-9F5A918611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b804f2-c9f7-460e-8454-86e356404208"/>
    <ds:schemaRef ds:uri="394934ab-4acf-4317-973a-59d0172904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ACA5047-4DE3-4280-A604-BD1236ED60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354B503-5F51-4954-B8E7-A1147D6D9844}">
  <ds:schemaRefs>
    <ds:schemaRef ds:uri="http://schemas.microsoft.com/office/2006/metadata/properties"/>
    <ds:schemaRef ds:uri="http://schemas.microsoft.com/office/infopath/2007/PartnerControls"/>
    <ds:schemaRef ds:uri="394934ab-4acf-4317-973a-59d01729048e"/>
    <ds:schemaRef ds:uri="86b804f2-c9f7-460e-8454-86e35640420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691</Words>
  <Application>Microsoft Office PowerPoint</Application>
  <PresentationFormat>On-screen Show (4:3)</PresentationFormat>
  <Paragraphs>90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Candara</vt:lpstr>
      <vt:lpstr>Symbol</vt:lpstr>
      <vt:lpstr>Waveform</vt:lpstr>
      <vt:lpstr>Welcome to Year 4/5 Gregory Class</vt:lpstr>
      <vt:lpstr>Class Teacher: Mr Currid Classroom support: Mrs Ritchie, Mrs Brown, Miss Fiocca</vt:lpstr>
      <vt:lpstr>PowerPoint Presentation</vt:lpstr>
      <vt:lpstr>Autumn Term  </vt:lpstr>
      <vt:lpstr> Math’s and English</vt:lpstr>
      <vt:lpstr>Reading </vt:lpstr>
      <vt:lpstr>Writing </vt:lpstr>
      <vt:lpstr>Maths  </vt:lpstr>
      <vt:lpstr>PowerPoint Presentation</vt:lpstr>
      <vt:lpstr>What level should children be at? </vt:lpstr>
      <vt:lpstr>The Website!</vt:lpstr>
      <vt:lpstr>Parents can help by</vt:lpstr>
      <vt:lpstr>PowerPoint Presentation</vt:lpstr>
      <vt:lpstr>Communication, rewards and behavior expectations</vt:lpstr>
      <vt:lpstr>PowerPoint Presentation</vt:lpstr>
      <vt:lpstr>Thank you…any questions?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4/5 Gregory Class</dc:title>
  <dc:creator>Suzanne Brown</dc:creator>
  <cp:lastModifiedBy>Andrew Currid</cp:lastModifiedBy>
  <cp:revision>53</cp:revision>
  <cp:lastPrinted>2021-09-02T14:29:09Z</cp:lastPrinted>
  <dcterms:created xsi:type="dcterms:W3CDTF">2020-09-01T19:33:48Z</dcterms:created>
  <dcterms:modified xsi:type="dcterms:W3CDTF">2025-09-17T08:21:18Z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0x010100074BB331DFE1DA4A881423B1598E6648</vt:lpwstr>
  </property>
  <property fmtid="{D5CDD505-2E9C-101B-9397-08002B2CF9AE}" pid="3" name="Order">
    <vt:r8>5203800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