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
  </p:notesMasterIdLst>
  <p:sldIdLst>
    <p:sldId id="256" r:id="rId5"/>
  </p:sldIdLst>
  <p:sldSz cx="9906000" cy="6858000" type="A4"/>
  <p:notesSz cx="6797675" cy="9926638"/>
  <p:defaultTextStyle>
    <a:defPPr>
      <a:defRPr lang="en-US"/>
    </a:defPPr>
    <a:lvl1pPr algn="l" defTabSz="957263" rtl="0" fontAlgn="base">
      <a:spcBef>
        <a:spcPct val="0"/>
      </a:spcBef>
      <a:spcAft>
        <a:spcPct val="0"/>
      </a:spcAft>
      <a:defRPr sz="1900" kern="1200">
        <a:solidFill>
          <a:schemeClr val="tx1"/>
        </a:solidFill>
        <a:latin typeface="Arial" charset="0"/>
        <a:ea typeface="+mn-ea"/>
        <a:cs typeface="Arial" charset="0"/>
      </a:defRPr>
    </a:lvl1pPr>
    <a:lvl2pPr marL="477838" indent="-136525" algn="l" defTabSz="957263" rtl="0" fontAlgn="base">
      <a:spcBef>
        <a:spcPct val="0"/>
      </a:spcBef>
      <a:spcAft>
        <a:spcPct val="0"/>
      </a:spcAft>
      <a:defRPr sz="1900" kern="1200">
        <a:solidFill>
          <a:schemeClr val="tx1"/>
        </a:solidFill>
        <a:latin typeface="Arial" charset="0"/>
        <a:ea typeface="+mn-ea"/>
        <a:cs typeface="Arial" charset="0"/>
      </a:defRPr>
    </a:lvl2pPr>
    <a:lvl3pPr marL="957263" indent="-273050" algn="l" defTabSz="957263" rtl="0" fontAlgn="base">
      <a:spcBef>
        <a:spcPct val="0"/>
      </a:spcBef>
      <a:spcAft>
        <a:spcPct val="0"/>
      </a:spcAft>
      <a:defRPr sz="1900" kern="1200">
        <a:solidFill>
          <a:schemeClr val="tx1"/>
        </a:solidFill>
        <a:latin typeface="Arial" charset="0"/>
        <a:ea typeface="+mn-ea"/>
        <a:cs typeface="Arial" charset="0"/>
      </a:defRPr>
    </a:lvl3pPr>
    <a:lvl4pPr marL="1435100" indent="-409575" algn="l" defTabSz="957263" rtl="0" fontAlgn="base">
      <a:spcBef>
        <a:spcPct val="0"/>
      </a:spcBef>
      <a:spcAft>
        <a:spcPct val="0"/>
      </a:spcAft>
      <a:defRPr sz="1900" kern="1200">
        <a:solidFill>
          <a:schemeClr val="tx1"/>
        </a:solidFill>
        <a:latin typeface="Arial" charset="0"/>
        <a:ea typeface="+mn-ea"/>
        <a:cs typeface="Arial" charset="0"/>
      </a:defRPr>
    </a:lvl4pPr>
    <a:lvl5pPr marL="1914525" indent="-546100" algn="l" defTabSz="957263" rtl="0" fontAlgn="base">
      <a:spcBef>
        <a:spcPct val="0"/>
      </a:spcBef>
      <a:spcAft>
        <a:spcPct val="0"/>
      </a:spcAft>
      <a:defRPr sz="1900" kern="1200">
        <a:solidFill>
          <a:schemeClr val="tx1"/>
        </a:solidFill>
        <a:latin typeface="Arial" charset="0"/>
        <a:ea typeface="+mn-ea"/>
        <a:cs typeface="Arial" charset="0"/>
      </a:defRPr>
    </a:lvl5pPr>
    <a:lvl6pPr marL="2286000" algn="l" defTabSz="914400" rtl="0" eaLnBrk="1" latinLnBrk="0" hangingPunct="1">
      <a:defRPr sz="1900" kern="1200">
        <a:solidFill>
          <a:schemeClr val="tx1"/>
        </a:solidFill>
        <a:latin typeface="Arial" charset="0"/>
        <a:ea typeface="+mn-ea"/>
        <a:cs typeface="Arial" charset="0"/>
      </a:defRPr>
    </a:lvl6pPr>
    <a:lvl7pPr marL="2743200" algn="l" defTabSz="914400" rtl="0" eaLnBrk="1" latinLnBrk="0" hangingPunct="1">
      <a:defRPr sz="1900" kern="1200">
        <a:solidFill>
          <a:schemeClr val="tx1"/>
        </a:solidFill>
        <a:latin typeface="Arial" charset="0"/>
        <a:ea typeface="+mn-ea"/>
        <a:cs typeface="Arial" charset="0"/>
      </a:defRPr>
    </a:lvl7pPr>
    <a:lvl8pPr marL="3200400" algn="l" defTabSz="914400" rtl="0" eaLnBrk="1" latinLnBrk="0" hangingPunct="1">
      <a:defRPr sz="1900" kern="1200">
        <a:solidFill>
          <a:schemeClr val="tx1"/>
        </a:solidFill>
        <a:latin typeface="Arial" charset="0"/>
        <a:ea typeface="+mn-ea"/>
        <a:cs typeface="Arial" charset="0"/>
      </a:defRPr>
    </a:lvl8pPr>
    <a:lvl9pPr marL="3657600" algn="l" defTabSz="914400" rtl="0" eaLnBrk="1" latinLnBrk="0" hangingPunct="1">
      <a:defRPr sz="1900"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CC"/>
    <a:srgbClr val="00CC00"/>
    <a:srgbClr val="FF6600"/>
    <a:srgbClr val="FF0066"/>
    <a:srgbClr val="CC00FF"/>
    <a:srgbClr val="0066FF"/>
    <a:srgbClr val="FFFF00"/>
    <a:srgbClr val="66FF33"/>
    <a:srgbClr val="FF33CC"/>
    <a:srgbClr val="FF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567BBB1-D27F-4221-82C6-F2DD81368C19}" v="310" dt="2024-12-17T21:48:36.96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284" y="72"/>
      </p:cViewPr>
      <p:guideLst>
        <p:guide orient="horz" pos="2160"/>
        <p:guide pos="312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6078" cy="496569"/>
          </a:xfrm>
          <a:prstGeom prst="rect">
            <a:avLst/>
          </a:prstGeom>
        </p:spPr>
        <p:txBody>
          <a:bodyPr vert="horz" lIns="90699" tIns="45350" rIns="90699" bIns="45350" rtlCol="0"/>
          <a:lstStyle>
            <a:lvl1pPr algn="l" defTabSz="949587">
              <a:defRPr sz="1200">
                <a:cs typeface="+mn-cs"/>
              </a:defRPr>
            </a:lvl1pPr>
          </a:lstStyle>
          <a:p>
            <a:pPr>
              <a:defRPr/>
            </a:pPr>
            <a:endParaRPr lang="en-GB" dirty="0"/>
          </a:p>
        </p:txBody>
      </p:sp>
      <p:sp>
        <p:nvSpPr>
          <p:cNvPr id="3" name="Date Placeholder 2"/>
          <p:cNvSpPr>
            <a:spLocks noGrp="1"/>
          </p:cNvSpPr>
          <p:nvPr>
            <p:ph type="dt" idx="1"/>
          </p:nvPr>
        </p:nvSpPr>
        <p:spPr>
          <a:xfrm>
            <a:off x="3850026" y="0"/>
            <a:ext cx="2946078" cy="496569"/>
          </a:xfrm>
          <a:prstGeom prst="rect">
            <a:avLst/>
          </a:prstGeom>
        </p:spPr>
        <p:txBody>
          <a:bodyPr vert="horz" lIns="90699" tIns="45350" rIns="90699" bIns="45350" rtlCol="0"/>
          <a:lstStyle>
            <a:lvl1pPr algn="r" defTabSz="949587">
              <a:defRPr sz="1200">
                <a:cs typeface="+mn-cs"/>
              </a:defRPr>
            </a:lvl1pPr>
          </a:lstStyle>
          <a:p>
            <a:pPr>
              <a:defRPr/>
            </a:pPr>
            <a:fld id="{F2EFE0D3-DF17-4596-BB98-8186D061C7DC}" type="datetimeFigureOut">
              <a:rPr lang="en-GB"/>
              <a:pPr>
                <a:defRPr/>
              </a:pPr>
              <a:t>06/05/2025</a:t>
            </a:fld>
            <a:endParaRPr lang="en-GB" dirty="0"/>
          </a:p>
        </p:txBody>
      </p:sp>
      <p:sp>
        <p:nvSpPr>
          <p:cNvPr id="4" name="Slide Image Placeholder 3"/>
          <p:cNvSpPr>
            <a:spLocks noGrp="1" noRot="1" noChangeAspect="1"/>
          </p:cNvSpPr>
          <p:nvPr>
            <p:ph type="sldImg" idx="2"/>
          </p:nvPr>
        </p:nvSpPr>
        <p:spPr>
          <a:xfrm>
            <a:off x="711200" y="744538"/>
            <a:ext cx="5375275" cy="3722687"/>
          </a:xfrm>
          <a:prstGeom prst="rect">
            <a:avLst/>
          </a:prstGeom>
          <a:noFill/>
          <a:ln w="12700">
            <a:solidFill>
              <a:prstClr val="black"/>
            </a:solidFill>
          </a:ln>
        </p:spPr>
        <p:txBody>
          <a:bodyPr vert="horz" lIns="90699" tIns="45350" rIns="90699" bIns="45350" rtlCol="0" anchor="ctr"/>
          <a:lstStyle/>
          <a:p>
            <a:pPr lvl="0"/>
            <a:endParaRPr lang="en-GB" noProof="0" dirty="0"/>
          </a:p>
        </p:txBody>
      </p:sp>
      <p:sp>
        <p:nvSpPr>
          <p:cNvPr id="5" name="Notes Placeholder 4"/>
          <p:cNvSpPr>
            <a:spLocks noGrp="1"/>
          </p:cNvSpPr>
          <p:nvPr>
            <p:ph type="body" sz="quarter" idx="3"/>
          </p:nvPr>
        </p:nvSpPr>
        <p:spPr>
          <a:xfrm>
            <a:off x="679139" y="4715035"/>
            <a:ext cx="5439398" cy="4467539"/>
          </a:xfrm>
          <a:prstGeom prst="rect">
            <a:avLst/>
          </a:prstGeom>
        </p:spPr>
        <p:txBody>
          <a:bodyPr vert="horz" lIns="90699" tIns="45350" rIns="90699" bIns="4535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1" y="9428493"/>
            <a:ext cx="2946078" cy="496568"/>
          </a:xfrm>
          <a:prstGeom prst="rect">
            <a:avLst/>
          </a:prstGeom>
        </p:spPr>
        <p:txBody>
          <a:bodyPr vert="horz" lIns="90699" tIns="45350" rIns="90699" bIns="45350" rtlCol="0" anchor="b"/>
          <a:lstStyle>
            <a:lvl1pPr algn="l" defTabSz="949587">
              <a:defRPr sz="1200">
                <a:cs typeface="+mn-cs"/>
              </a:defRPr>
            </a:lvl1pPr>
          </a:lstStyle>
          <a:p>
            <a:pPr>
              <a:defRPr/>
            </a:pPr>
            <a:endParaRPr lang="en-GB" dirty="0"/>
          </a:p>
        </p:txBody>
      </p:sp>
      <p:sp>
        <p:nvSpPr>
          <p:cNvPr id="7" name="Slide Number Placeholder 6"/>
          <p:cNvSpPr>
            <a:spLocks noGrp="1"/>
          </p:cNvSpPr>
          <p:nvPr>
            <p:ph type="sldNum" sz="quarter" idx="5"/>
          </p:nvPr>
        </p:nvSpPr>
        <p:spPr>
          <a:xfrm>
            <a:off x="3850026" y="9428493"/>
            <a:ext cx="2946078" cy="496568"/>
          </a:xfrm>
          <a:prstGeom prst="rect">
            <a:avLst/>
          </a:prstGeom>
        </p:spPr>
        <p:txBody>
          <a:bodyPr vert="horz" lIns="90699" tIns="45350" rIns="90699" bIns="45350" rtlCol="0" anchor="b"/>
          <a:lstStyle>
            <a:lvl1pPr algn="r" defTabSz="949587">
              <a:defRPr sz="1200">
                <a:cs typeface="+mn-cs"/>
              </a:defRPr>
            </a:lvl1pPr>
          </a:lstStyle>
          <a:p>
            <a:pPr>
              <a:defRPr/>
            </a:pPr>
            <a:fld id="{654F3423-93C6-4F6E-9413-B6C97B8DA8E5}" type="slidenum">
              <a:rPr lang="en-GB"/>
              <a:pPr>
                <a:defRPr/>
              </a:pPr>
              <a:t>‹#›</a:t>
            </a:fld>
            <a:endParaRPr lang="en-GB" dirty="0"/>
          </a:p>
        </p:txBody>
      </p:sp>
    </p:spTree>
    <p:extLst>
      <p:ext uri="{BB962C8B-B14F-4D97-AF65-F5344CB8AC3E}">
        <p14:creationId xmlns:p14="http://schemas.microsoft.com/office/powerpoint/2010/main" val="184251498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lide Image Placeholder 1"/>
          <p:cNvSpPr>
            <a:spLocks noGrp="1" noRot="1" noChangeAspect="1"/>
          </p:cNvSpPr>
          <p:nvPr>
            <p:ph type="sldImg"/>
          </p:nvPr>
        </p:nvSpPr>
        <p:spPr bwMode="auto">
          <a:noFill/>
          <a:ln>
            <a:solidFill>
              <a:srgbClr val="000000"/>
            </a:solidFill>
            <a:miter lim="800000"/>
            <a:headEnd/>
            <a:tailEnd/>
          </a:ln>
        </p:spPr>
      </p:sp>
      <p:sp>
        <p:nvSpPr>
          <p:cNvPr id="15362"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dirty="0"/>
          </a:p>
        </p:txBody>
      </p:sp>
      <p:sp>
        <p:nvSpPr>
          <p:cNvPr id="1536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defTabSz="949509"/>
            <a:fld id="{DC27EB2F-C388-4303-983B-B2A6075B4D50}" type="slidenum">
              <a:rPr lang="en-GB" smtClean="0">
                <a:cs typeface="Arial" charset="0"/>
              </a:rPr>
              <a:pPr defTabSz="949509"/>
              <a:t>1</a:t>
            </a:fld>
            <a:endParaRPr lang="en-GB" dirty="0">
              <a:cs typeface="Arial" charset="0"/>
            </a:endParaRPr>
          </a:p>
        </p:txBody>
      </p:sp>
    </p:spTree>
    <p:extLst>
      <p:ext uri="{BB962C8B-B14F-4D97-AF65-F5344CB8AC3E}">
        <p14:creationId xmlns:p14="http://schemas.microsoft.com/office/powerpoint/2010/main" val="23408936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6"/>
            <a:ext cx="84201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78908" indent="0" algn="ctr">
              <a:buNone/>
              <a:defRPr>
                <a:solidFill>
                  <a:schemeClr val="tx1">
                    <a:tint val="75000"/>
                  </a:schemeClr>
                </a:solidFill>
              </a:defRPr>
            </a:lvl2pPr>
            <a:lvl3pPr marL="957816" indent="0" algn="ctr">
              <a:buNone/>
              <a:defRPr>
                <a:solidFill>
                  <a:schemeClr val="tx1">
                    <a:tint val="75000"/>
                  </a:schemeClr>
                </a:solidFill>
              </a:defRPr>
            </a:lvl3pPr>
            <a:lvl4pPr marL="1436724" indent="0" algn="ctr">
              <a:buNone/>
              <a:defRPr>
                <a:solidFill>
                  <a:schemeClr val="tx1">
                    <a:tint val="75000"/>
                  </a:schemeClr>
                </a:solidFill>
              </a:defRPr>
            </a:lvl4pPr>
            <a:lvl5pPr marL="1915631" indent="0" algn="ctr">
              <a:buNone/>
              <a:defRPr>
                <a:solidFill>
                  <a:schemeClr val="tx1">
                    <a:tint val="75000"/>
                  </a:schemeClr>
                </a:solidFill>
              </a:defRPr>
            </a:lvl5pPr>
            <a:lvl6pPr marL="2394539" indent="0" algn="ctr">
              <a:buNone/>
              <a:defRPr>
                <a:solidFill>
                  <a:schemeClr val="tx1">
                    <a:tint val="75000"/>
                  </a:schemeClr>
                </a:solidFill>
              </a:defRPr>
            </a:lvl6pPr>
            <a:lvl7pPr marL="2873447" indent="0" algn="ctr">
              <a:buNone/>
              <a:defRPr>
                <a:solidFill>
                  <a:schemeClr val="tx1">
                    <a:tint val="75000"/>
                  </a:schemeClr>
                </a:solidFill>
              </a:defRPr>
            </a:lvl7pPr>
            <a:lvl8pPr marL="3352355" indent="0" algn="ctr">
              <a:buNone/>
              <a:defRPr>
                <a:solidFill>
                  <a:schemeClr val="tx1">
                    <a:tint val="75000"/>
                  </a:schemeClr>
                </a:solidFill>
              </a:defRPr>
            </a:lvl8pPr>
            <a:lvl9pPr marL="3831263"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3ED059B6-1EA8-455D-901E-9DC33A0055D8}" type="datetimeFigureOut">
              <a:rPr lang="en-US"/>
              <a:pPr>
                <a:defRPr/>
              </a:pPr>
              <a:t>5/6/2025</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dirty="0"/>
          </a:p>
        </p:txBody>
      </p:sp>
      <p:sp>
        <p:nvSpPr>
          <p:cNvPr id="6" name="Slide Number Placeholder 5"/>
          <p:cNvSpPr>
            <a:spLocks noGrp="1"/>
          </p:cNvSpPr>
          <p:nvPr>
            <p:ph type="sldNum" sz="quarter" idx="12"/>
          </p:nvPr>
        </p:nvSpPr>
        <p:spPr/>
        <p:txBody>
          <a:bodyPr/>
          <a:lstStyle>
            <a:lvl1pPr>
              <a:defRPr/>
            </a:lvl1pPr>
          </a:lstStyle>
          <a:p>
            <a:pPr>
              <a:defRPr/>
            </a:pPr>
            <a:fld id="{21085578-CFCC-4AB7-8B2F-23CCB266A1DB}" type="slidenum">
              <a:rPr lang="en-GB"/>
              <a:pPr>
                <a:defRPr/>
              </a:pPr>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21D1A971-EAB7-451F-A755-345EEB8DFB07}" type="datetimeFigureOut">
              <a:rPr lang="en-US"/>
              <a:pPr>
                <a:defRPr/>
              </a:pPr>
              <a:t>5/6/2025</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dirty="0"/>
          </a:p>
        </p:txBody>
      </p:sp>
      <p:sp>
        <p:nvSpPr>
          <p:cNvPr id="6" name="Slide Number Placeholder 5"/>
          <p:cNvSpPr>
            <a:spLocks noGrp="1"/>
          </p:cNvSpPr>
          <p:nvPr>
            <p:ph type="sldNum" sz="quarter" idx="12"/>
          </p:nvPr>
        </p:nvSpPr>
        <p:spPr/>
        <p:txBody>
          <a:bodyPr/>
          <a:lstStyle>
            <a:lvl1pPr>
              <a:defRPr/>
            </a:lvl1pPr>
          </a:lstStyle>
          <a:p>
            <a:pPr>
              <a:defRPr/>
            </a:pPr>
            <a:fld id="{DAB0210A-76B3-44A2-8418-023C09387BE9}" type="slidenum">
              <a:rPr lang="en-GB"/>
              <a:pPr>
                <a:defRPr/>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1"/>
            <a:ext cx="8420100" cy="1362075"/>
          </a:xfrm>
        </p:spPr>
        <p:txBody>
          <a:bodyPr anchor="t"/>
          <a:lstStyle>
            <a:lvl1pPr algn="l">
              <a:defRPr sz="4200" b="1" cap="all"/>
            </a:lvl1pPr>
          </a:lstStyle>
          <a:p>
            <a:r>
              <a:rPr lang="en-US"/>
              <a:t>Click to edit Master title style</a:t>
            </a:r>
            <a:endParaRPr lang="en-GB"/>
          </a:p>
        </p:txBody>
      </p:sp>
      <p:sp>
        <p:nvSpPr>
          <p:cNvPr id="3" name="Text Placeholder 2"/>
          <p:cNvSpPr>
            <a:spLocks noGrp="1"/>
          </p:cNvSpPr>
          <p:nvPr>
            <p:ph type="body" idx="1"/>
          </p:nvPr>
        </p:nvSpPr>
        <p:spPr>
          <a:xfrm>
            <a:off x="782506" y="2906714"/>
            <a:ext cx="8420100" cy="1500187"/>
          </a:xfrm>
        </p:spPr>
        <p:txBody>
          <a:bodyPr anchor="b"/>
          <a:lstStyle>
            <a:lvl1pPr marL="0" indent="0">
              <a:buNone/>
              <a:defRPr sz="2100">
                <a:solidFill>
                  <a:schemeClr val="tx1">
                    <a:tint val="75000"/>
                  </a:schemeClr>
                </a:solidFill>
              </a:defRPr>
            </a:lvl1pPr>
            <a:lvl2pPr marL="478908" indent="0">
              <a:buNone/>
              <a:defRPr sz="1900">
                <a:solidFill>
                  <a:schemeClr val="tx1">
                    <a:tint val="75000"/>
                  </a:schemeClr>
                </a:solidFill>
              </a:defRPr>
            </a:lvl2pPr>
            <a:lvl3pPr marL="957816" indent="0">
              <a:buNone/>
              <a:defRPr sz="1600">
                <a:solidFill>
                  <a:schemeClr val="tx1">
                    <a:tint val="75000"/>
                  </a:schemeClr>
                </a:solidFill>
              </a:defRPr>
            </a:lvl3pPr>
            <a:lvl4pPr marL="1436724" indent="0">
              <a:buNone/>
              <a:defRPr sz="1500">
                <a:solidFill>
                  <a:schemeClr val="tx1">
                    <a:tint val="75000"/>
                  </a:schemeClr>
                </a:solidFill>
              </a:defRPr>
            </a:lvl4pPr>
            <a:lvl5pPr marL="1915631" indent="0">
              <a:buNone/>
              <a:defRPr sz="1500">
                <a:solidFill>
                  <a:schemeClr val="tx1">
                    <a:tint val="75000"/>
                  </a:schemeClr>
                </a:solidFill>
              </a:defRPr>
            </a:lvl5pPr>
            <a:lvl6pPr marL="2394539" indent="0">
              <a:buNone/>
              <a:defRPr sz="1500">
                <a:solidFill>
                  <a:schemeClr val="tx1">
                    <a:tint val="75000"/>
                  </a:schemeClr>
                </a:solidFill>
              </a:defRPr>
            </a:lvl6pPr>
            <a:lvl7pPr marL="2873447" indent="0">
              <a:buNone/>
              <a:defRPr sz="1500">
                <a:solidFill>
                  <a:schemeClr val="tx1">
                    <a:tint val="75000"/>
                  </a:schemeClr>
                </a:solidFill>
              </a:defRPr>
            </a:lvl7pPr>
            <a:lvl8pPr marL="3352355" indent="0">
              <a:buNone/>
              <a:defRPr sz="1500">
                <a:solidFill>
                  <a:schemeClr val="tx1">
                    <a:tint val="75000"/>
                  </a:schemeClr>
                </a:solidFill>
              </a:defRPr>
            </a:lvl8pPr>
            <a:lvl9pPr marL="3831263" indent="0">
              <a:buNone/>
              <a:defRPr sz="15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31273148-0E99-4365-8615-EF5C33ABC8BD}" type="datetimeFigureOut">
              <a:rPr lang="en-US"/>
              <a:pPr>
                <a:defRPr/>
              </a:pPr>
              <a:t>5/6/2025</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dirty="0"/>
          </a:p>
        </p:txBody>
      </p:sp>
      <p:sp>
        <p:nvSpPr>
          <p:cNvPr id="6" name="Slide Number Placeholder 5"/>
          <p:cNvSpPr>
            <a:spLocks noGrp="1"/>
          </p:cNvSpPr>
          <p:nvPr>
            <p:ph type="sldNum" sz="quarter" idx="12"/>
          </p:nvPr>
        </p:nvSpPr>
        <p:spPr/>
        <p:txBody>
          <a:bodyPr/>
          <a:lstStyle>
            <a:lvl1pPr>
              <a:defRPr/>
            </a:lvl1pPr>
          </a:lstStyle>
          <a:p>
            <a:pPr>
              <a:defRPr/>
            </a:pPr>
            <a:fld id="{DECC8F19-1D8E-4BC3-AF19-821967EBC532}" type="slidenum">
              <a:rPr lang="en-GB"/>
              <a:pPr>
                <a:defRPr/>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5300" y="1600201"/>
            <a:ext cx="4375150" cy="4525963"/>
          </a:xfrm>
        </p:spPr>
        <p:txBody>
          <a:bodyPr/>
          <a:lstStyle>
            <a:lvl1pPr>
              <a:defRPr sz="2900"/>
            </a:lvl1pPr>
            <a:lvl2pPr>
              <a:defRPr sz="2500"/>
            </a:lvl2pPr>
            <a:lvl3pPr>
              <a:defRPr sz="2100"/>
            </a:lvl3pPr>
            <a:lvl4pPr>
              <a:defRPr sz="1900"/>
            </a:lvl4pPr>
            <a:lvl5pPr>
              <a:defRPr sz="1900"/>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035550" y="1600201"/>
            <a:ext cx="4375150" cy="4525963"/>
          </a:xfrm>
        </p:spPr>
        <p:txBody>
          <a:bodyPr/>
          <a:lstStyle>
            <a:lvl1pPr>
              <a:defRPr sz="2900"/>
            </a:lvl1pPr>
            <a:lvl2pPr>
              <a:defRPr sz="2500"/>
            </a:lvl2pPr>
            <a:lvl3pPr>
              <a:defRPr sz="2100"/>
            </a:lvl3pPr>
            <a:lvl4pPr>
              <a:defRPr sz="1900"/>
            </a:lvl4pPr>
            <a:lvl5pPr>
              <a:defRPr sz="1900"/>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0D709F65-D99A-4B59-BA51-D1AF59F7BA44}" type="datetimeFigureOut">
              <a:rPr lang="en-US"/>
              <a:pPr>
                <a:defRPr/>
              </a:pPr>
              <a:t>5/6/2025</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dirty="0"/>
          </a:p>
        </p:txBody>
      </p:sp>
      <p:sp>
        <p:nvSpPr>
          <p:cNvPr id="7" name="Slide Number Placeholder 5"/>
          <p:cNvSpPr>
            <a:spLocks noGrp="1"/>
          </p:cNvSpPr>
          <p:nvPr>
            <p:ph type="sldNum" sz="quarter" idx="12"/>
          </p:nvPr>
        </p:nvSpPr>
        <p:spPr/>
        <p:txBody>
          <a:bodyPr/>
          <a:lstStyle>
            <a:lvl1pPr>
              <a:defRPr/>
            </a:lvl1pPr>
          </a:lstStyle>
          <a:p>
            <a:pPr>
              <a:defRPr/>
            </a:pPr>
            <a:fld id="{AC53B2AF-BB4B-4FEA-89F6-C691D50DC064}" type="slidenum">
              <a:rPr lang="en-GB"/>
              <a:pPr>
                <a:defRPr/>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500" b="1"/>
            </a:lvl1pPr>
            <a:lvl2pPr marL="478908" indent="0">
              <a:buNone/>
              <a:defRPr sz="2100" b="1"/>
            </a:lvl2pPr>
            <a:lvl3pPr marL="957816" indent="0">
              <a:buNone/>
              <a:defRPr sz="1900" b="1"/>
            </a:lvl3pPr>
            <a:lvl4pPr marL="1436724" indent="0">
              <a:buNone/>
              <a:defRPr sz="1600" b="1"/>
            </a:lvl4pPr>
            <a:lvl5pPr marL="1915631" indent="0">
              <a:buNone/>
              <a:defRPr sz="1600" b="1"/>
            </a:lvl5pPr>
            <a:lvl6pPr marL="2394539" indent="0">
              <a:buNone/>
              <a:defRPr sz="1600" b="1"/>
            </a:lvl6pPr>
            <a:lvl7pPr marL="2873447" indent="0">
              <a:buNone/>
              <a:defRPr sz="1600" b="1"/>
            </a:lvl7pPr>
            <a:lvl8pPr marL="3352355" indent="0">
              <a:buNone/>
              <a:defRPr sz="1600" b="1"/>
            </a:lvl8pPr>
            <a:lvl9pPr marL="3831263"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500"/>
            </a:lvl1pPr>
            <a:lvl2pPr>
              <a:defRPr sz="2100"/>
            </a:lvl2pPr>
            <a:lvl3pPr>
              <a:defRPr sz="19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1" y="1535113"/>
            <a:ext cx="4378590" cy="639762"/>
          </a:xfrm>
        </p:spPr>
        <p:txBody>
          <a:bodyPr anchor="b"/>
          <a:lstStyle>
            <a:lvl1pPr marL="0" indent="0">
              <a:buNone/>
              <a:defRPr sz="2500" b="1"/>
            </a:lvl1pPr>
            <a:lvl2pPr marL="478908" indent="0">
              <a:buNone/>
              <a:defRPr sz="2100" b="1"/>
            </a:lvl2pPr>
            <a:lvl3pPr marL="957816" indent="0">
              <a:buNone/>
              <a:defRPr sz="1900" b="1"/>
            </a:lvl3pPr>
            <a:lvl4pPr marL="1436724" indent="0">
              <a:buNone/>
              <a:defRPr sz="1600" b="1"/>
            </a:lvl4pPr>
            <a:lvl5pPr marL="1915631" indent="0">
              <a:buNone/>
              <a:defRPr sz="1600" b="1"/>
            </a:lvl5pPr>
            <a:lvl6pPr marL="2394539" indent="0">
              <a:buNone/>
              <a:defRPr sz="1600" b="1"/>
            </a:lvl6pPr>
            <a:lvl7pPr marL="2873447" indent="0">
              <a:buNone/>
              <a:defRPr sz="1600" b="1"/>
            </a:lvl7pPr>
            <a:lvl8pPr marL="3352355" indent="0">
              <a:buNone/>
              <a:defRPr sz="1600" b="1"/>
            </a:lvl8pPr>
            <a:lvl9pPr marL="3831263"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1" y="2174875"/>
            <a:ext cx="4378590" cy="3951288"/>
          </a:xfrm>
        </p:spPr>
        <p:txBody>
          <a:bodyPr/>
          <a:lstStyle>
            <a:lvl1pPr>
              <a:defRPr sz="2500"/>
            </a:lvl1pPr>
            <a:lvl2pPr>
              <a:defRPr sz="2100"/>
            </a:lvl2pPr>
            <a:lvl3pPr>
              <a:defRPr sz="19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E5ECF0A1-2C00-4B77-A190-193DDE3AF93C}" type="datetimeFigureOut">
              <a:rPr lang="en-US"/>
              <a:pPr>
                <a:defRPr/>
              </a:pPr>
              <a:t>5/6/2025</a:t>
            </a:fld>
            <a:endParaRPr lang="en-GB" dirty="0"/>
          </a:p>
        </p:txBody>
      </p:sp>
      <p:sp>
        <p:nvSpPr>
          <p:cNvPr id="8" name="Footer Placeholder 4"/>
          <p:cNvSpPr>
            <a:spLocks noGrp="1"/>
          </p:cNvSpPr>
          <p:nvPr>
            <p:ph type="ftr" sz="quarter" idx="11"/>
          </p:nvPr>
        </p:nvSpPr>
        <p:spPr/>
        <p:txBody>
          <a:bodyPr/>
          <a:lstStyle>
            <a:lvl1pPr>
              <a:defRPr/>
            </a:lvl1pPr>
          </a:lstStyle>
          <a:p>
            <a:pPr>
              <a:defRPr/>
            </a:pPr>
            <a:endParaRPr lang="en-GB" dirty="0"/>
          </a:p>
        </p:txBody>
      </p:sp>
      <p:sp>
        <p:nvSpPr>
          <p:cNvPr id="9" name="Slide Number Placeholder 5"/>
          <p:cNvSpPr>
            <a:spLocks noGrp="1"/>
          </p:cNvSpPr>
          <p:nvPr>
            <p:ph type="sldNum" sz="quarter" idx="12"/>
          </p:nvPr>
        </p:nvSpPr>
        <p:spPr/>
        <p:txBody>
          <a:bodyPr/>
          <a:lstStyle>
            <a:lvl1pPr>
              <a:defRPr/>
            </a:lvl1pPr>
          </a:lstStyle>
          <a:p>
            <a:pPr>
              <a:defRPr/>
            </a:pPr>
            <a:fld id="{629219A1-ED23-4A61-B219-07F4BA11060A}" type="slidenum">
              <a:rPr lang="en-GB"/>
              <a:pPr>
                <a:defRPr/>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D2FB3A66-D726-4752-B150-DF8D620273AF}" type="datetimeFigureOut">
              <a:rPr lang="en-US"/>
              <a:pPr>
                <a:defRPr/>
              </a:pPr>
              <a:t>5/6/2025</a:t>
            </a:fld>
            <a:endParaRPr lang="en-GB" dirty="0"/>
          </a:p>
        </p:txBody>
      </p:sp>
      <p:sp>
        <p:nvSpPr>
          <p:cNvPr id="4" name="Footer Placeholder 4"/>
          <p:cNvSpPr>
            <a:spLocks noGrp="1"/>
          </p:cNvSpPr>
          <p:nvPr>
            <p:ph type="ftr" sz="quarter" idx="11"/>
          </p:nvPr>
        </p:nvSpPr>
        <p:spPr/>
        <p:txBody>
          <a:bodyPr/>
          <a:lstStyle>
            <a:lvl1pPr>
              <a:defRPr/>
            </a:lvl1pPr>
          </a:lstStyle>
          <a:p>
            <a:pPr>
              <a:defRPr/>
            </a:pPr>
            <a:endParaRPr lang="en-GB" dirty="0"/>
          </a:p>
        </p:txBody>
      </p:sp>
      <p:sp>
        <p:nvSpPr>
          <p:cNvPr id="5" name="Slide Number Placeholder 5"/>
          <p:cNvSpPr>
            <a:spLocks noGrp="1"/>
          </p:cNvSpPr>
          <p:nvPr>
            <p:ph type="sldNum" sz="quarter" idx="12"/>
          </p:nvPr>
        </p:nvSpPr>
        <p:spPr/>
        <p:txBody>
          <a:bodyPr/>
          <a:lstStyle>
            <a:lvl1pPr>
              <a:defRPr/>
            </a:lvl1pPr>
          </a:lstStyle>
          <a:p>
            <a:pPr>
              <a:defRPr/>
            </a:pPr>
            <a:fld id="{9688F47C-DA55-49E8-9FD2-56A9B58C8106}" type="slidenum">
              <a:rPr lang="en-GB"/>
              <a:pPr>
                <a:defRPr/>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719A00DD-3511-4DA9-9C66-68AE1BD137E6}" type="datetimeFigureOut">
              <a:rPr lang="en-US"/>
              <a:pPr>
                <a:defRPr/>
              </a:pPr>
              <a:t>5/6/2025</a:t>
            </a:fld>
            <a:endParaRPr lang="en-GB" dirty="0"/>
          </a:p>
        </p:txBody>
      </p:sp>
      <p:sp>
        <p:nvSpPr>
          <p:cNvPr id="3" name="Footer Placeholder 4"/>
          <p:cNvSpPr>
            <a:spLocks noGrp="1"/>
          </p:cNvSpPr>
          <p:nvPr>
            <p:ph type="ftr" sz="quarter" idx="11"/>
          </p:nvPr>
        </p:nvSpPr>
        <p:spPr/>
        <p:txBody>
          <a:bodyPr/>
          <a:lstStyle>
            <a:lvl1pPr>
              <a:defRPr/>
            </a:lvl1pPr>
          </a:lstStyle>
          <a:p>
            <a:pPr>
              <a:defRPr/>
            </a:pPr>
            <a:endParaRPr lang="en-GB" dirty="0"/>
          </a:p>
        </p:txBody>
      </p:sp>
      <p:sp>
        <p:nvSpPr>
          <p:cNvPr id="4" name="Slide Number Placeholder 5"/>
          <p:cNvSpPr>
            <a:spLocks noGrp="1"/>
          </p:cNvSpPr>
          <p:nvPr>
            <p:ph type="sldNum" sz="quarter" idx="12"/>
          </p:nvPr>
        </p:nvSpPr>
        <p:spPr/>
        <p:txBody>
          <a:bodyPr/>
          <a:lstStyle>
            <a:lvl1pPr>
              <a:defRPr/>
            </a:lvl1pPr>
          </a:lstStyle>
          <a:p>
            <a:pPr>
              <a:defRPr/>
            </a:pPr>
            <a:fld id="{C02388C2-F0B8-4C48-AA63-33087E6CD449}" type="slidenum">
              <a:rPr lang="en-GB"/>
              <a:pPr>
                <a:defRPr/>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1" y="273050"/>
            <a:ext cx="3259006" cy="1162050"/>
          </a:xfrm>
        </p:spPr>
        <p:txBody>
          <a:bodyPr anchor="b"/>
          <a:lstStyle>
            <a:lvl1pPr algn="l">
              <a:defRPr sz="2100" b="1"/>
            </a:lvl1pPr>
          </a:lstStyle>
          <a:p>
            <a:r>
              <a:rPr lang="en-US"/>
              <a:t>Click to edit Master title style</a:t>
            </a:r>
            <a:endParaRPr lang="en-GB"/>
          </a:p>
        </p:txBody>
      </p:sp>
      <p:sp>
        <p:nvSpPr>
          <p:cNvPr id="3" name="Content Placeholder 2"/>
          <p:cNvSpPr>
            <a:spLocks noGrp="1"/>
          </p:cNvSpPr>
          <p:nvPr>
            <p:ph idx="1"/>
          </p:nvPr>
        </p:nvSpPr>
        <p:spPr>
          <a:xfrm>
            <a:off x="3872971" y="273051"/>
            <a:ext cx="5537729" cy="5853113"/>
          </a:xfrm>
        </p:spPr>
        <p:txBody>
          <a:bodyPr/>
          <a:lstStyle>
            <a:lvl1pPr>
              <a:defRPr sz="3400"/>
            </a:lvl1pPr>
            <a:lvl2pPr>
              <a:defRPr sz="2900"/>
            </a:lvl2pPr>
            <a:lvl3pPr>
              <a:defRPr sz="2500"/>
            </a:lvl3pPr>
            <a:lvl4pPr>
              <a:defRPr sz="2100"/>
            </a:lvl4pPr>
            <a:lvl5pPr>
              <a:defRPr sz="2100"/>
            </a:lvl5pPr>
            <a:lvl6pPr>
              <a:defRPr sz="2100"/>
            </a:lvl6pPr>
            <a:lvl7pPr>
              <a:defRPr sz="2100"/>
            </a:lvl7pPr>
            <a:lvl8pPr>
              <a:defRPr sz="2100"/>
            </a:lvl8pPr>
            <a:lvl9pPr>
              <a:defRPr sz="2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1" y="1435101"/>
            <a:ext cx="3259006" cy="4691063"/>
          </a:xfrm>
        </p:spPr>
        <p:txBody>
          <a:bodyPr/>
          <a:lstStyle>
            <a:lvl1pPr marL="0" indent="0">
              <a:buNone/>
              <a:defRPr sz="1500"/>
            </a:lvl1pPr>
            <a:lvl2pPr marL="478908" indent="0">
              <a:buNone/>
              <a:defRPr sz="1300"/>
            </a:lvl2pPr>
            <a:lvl3pPr marL="957816" indent="0">
              <a:buNone/>
              <a:defRPr sz="1000"/>
            </a:lvl3pPr>
            <a:lvl4pPr marL="1436724" indent="0">
              <a:buNone/>
              <a:defRPr sz="1000"/>
            </a:lvl4pPr>
            <a:lvl5pPr marL="1915631" indent="0">
              <a:buNone/>
              <a:defRPr sz="1000"/>
            </a:lvl5pPr>
            <a:lvl6pPr marL="2394539" indent="0">
              <a:buNone/>
              <a:defRPr sz="1000"/>
            </a:lvl6pPr>
            <a:lvl7pPr marL="2873447" indent="0">
              <a:buNone/>
              <a:defRPr sz="1000"/>
            </a:lvl7pPr>
            <a:lvl8pPr marL="3352355" indent="0">
              <a:buNone/>
              <a:defRPr sz="1000"/>
            </a:lvl8pPr>
            <a:lvl9pPr marL="3831263" indent="0">
              <a:buNone/>
              <a:defRPr sz="10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D976F3C8-FEA7-421B-B4F9-AE1626CD26F7}" type="datetimeFigureOut">
              <a:rPr lang="en-US"/>
              <a:pPr>
                <a:defRPr/>
              </a:pPr>
              <a:t>5/6/2025</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dirty="0"/>
          </a:p>
        </p:txBody>
      </p:sp>
      <p:sp>
        <p:nvSpPr>
          <p:cNvPr id="7" name="Slide Number Placeholder 5"/>
          <p:cNvSpPr>
            <a:spLocks noGrp="1"/>
          </p:cNvSpPr>
          <p:nvPr>
            <p:ph type="sldNum" sz="quarter" idx="12"/>
          </p:nvPr>
        </p:nvSpPr>
        <p:spPr/>
        <p:txBody>
          <a:bodyPr/>
          <a:lstStyle>
            <a:lvl1pPr>
              <a:defRPr/>
            </a:lvl1pPr>
          </a:lstStyle>
          <a:p>
            <a:pPr>
              <a:defRPr/>
            </a:pPr>
            <a:fld id="{5B33456A-B831-48DF-AEC5-133D81143C76}" type="slidenum">
              <a:rPr lang="en-GB"/>
              <a:pPr>
                <a:defRPr/>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100" b="1"/>
            </a:lvl1pPr>
          </a:lstStyle>
          <a:p>
            <a:r>
              <a:rPr lang="en-US"/>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rtlCol="0">
            <a:normAutofit/>
          </a:bodyPr>
          <a:lstStyle>
            <a:lvl1pPr marL="0" indent="0">
              <a:buNone/>
              <a:defRPr sz="3400"/>
            </a:lvl1pPr>
            <a:lvl2pPr marL="478908" indent="0">
              <a:buNone/>
              <a:defRPr sz="2900"/>
            </a:lvl2pPr>
            <a:lvl3pPr marL="957816" indent="0">
              <a:buNone/>
              <a:defRPr sz="2500"/>
            </a:lvl3pPr>
            <a:lvl4pPr marL="1436724" indent="0">
              <a:buNone/>
              <a:defRPr sz="2100"/>
            </a:lvl4pPr>
            <a:lvl5pPr marL="1915631" indent="0">
              <a:buNone/>
              <a:defRPr sz="2100"/>
            </a:lvl5pPr>
            <a:lvl6pPr marL="2394539" indent="0">
              <a:buNone/>
              <a:defRPr sz="2100"/>
            </a:lvl6pPr>
            <a:lvl7pPr marL="2873447" indent="0">
              <a:buNone/>
              <a:defRPr sz="2100"/>
            </a:lvl7pPr>
            <a:lvl8pPr marL="3352355" indent="0">
              <a:buNone/>
              <a:defRPr sz="2100"/>
            </a:lvl8pPr>
            <a:lvl9pPr marL="3831263" indent="0">
              <a:buNone/>
              <a:defRPr sz="2100"/>
            </a:lvl9pPr>
          </a:lstStyle>
          <a:p>
            <a:pPr lvl="0"/>
            <a:endParaRPr lang="en-GB" noProof="0" dirty="0"/>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500"/>
            </a:lvl1pPr>
            <a:lvl2pPr marL="478908" indent="0">
              <a:buNone/>
              <a:defRPr sz="1300"/>
            </a:lvl2pPr>
            <a:lvl3pPr marL="957816" indent="0">
              <a:buNone/>
              <a:defRPr sz="1000"/>
            </a:lvl3pPr>
            <a:lvl4pPr marL="1436724" indent="0">
              <a:buNone/>
              <a:defRPr sz="1000"/>
            </a:lvl4pPr>
            <a:lvl5pPr marL="1915631" indent="0">
              <a:buNone/>
              <a:defRPr sz="1000"/>
            </a:lvl5pPr>
            <a:lvl6pPr marL="2394539" indent="0">
              <a:buNone/>
              <a:defRPr sz="1000"/>
            </a:lvl6pPr>
            <a:lvl7pPr marL="2873447" indent="0">
              <a:buNone/>
              <a:defRPr sz="1000"/>
            </a:lvl7pPr>
            <a:lvl8pPr marL="3352355" indent="0">
              <a:buNone/>
              <a:defRPr sz="1000"/>
            </a:lvl8pPr>
            <a:lvl9pPr marL="3831263" indent="0">
              <a:buNone/>
              <a:defRPr sz="10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0C3F41F5-81EE-4ABC-A34F-651429D5F975}" type="datetimeFigureOut">
              <a:rPr lang="en-US"/>
              <a:pPr>
                <a:defRPr/>
              </a:pPr>
              <a:t>5/6/2025</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dirty="0"/>
          </a:p>
        </p:txBody>
      </p:sp>
      <p:sp>
        <p:nvSpPr>
          <p:cNvPr id="7" name="Slide Number Placeholder 5"/>
          <p:cNvSpPr>
            <a:spLocks noGrp="1"/>
          </p:cNvSpPr>
          <p:nvPr>
            <p:ph type="sldNum" sz="quarter" idx="12"/>
          </p:nvPr>
        </p:nvSpPr>
        <p:spPr/>
        <p:txBody>
          <a:bodyPr/>
          <a:lstStyle>
            <a:lvl1pPr>
              <a:defRPr/>
            </a:lvl1pPr>
          </a:lstStyle>
          <a:p>
            <a:pPr>
              <a:defRPr/>
            </a:pPr>
            <a:fld id="{072CFA1D-1636-4B08-A196-5E5308925901}" type="slidenum">
              <a:rPr lang="en-GB"/>
              <a:pPr>
                <a:defRPr/>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FCAC2FBF-93DA-4174-B358-1EB7E9A7A544}" type="datetimeFigureOut">
              <a:rPr lang="en-US"/>
              <a:pPr>
                <a:defRPr/>
              </a:pPr>
              <a:t>5/6/2025</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dirty="0"/>
          </a:p>
        </p:txBody>
      </p:sp>
      <p:sp>
        <p:nvSpPr>
          <p:cNvPr id="6" name="Slide Number Placeholder 5"/>
          <p:cNvSpPr>
            <a:spLocks noGrp="1"/>
          </p:cNvSpPr>
          <p:nvPr>
            <p:ph type="sldNum" sz="quarter" idx="12"/>
          </p:nvPr>
        </p:nvSpPr>
        <p:spPr/>
        <p:txBody>
          <a:bodyPr/>
          <a:lstStyle>
            <a:lvl1pPr>
              <a:defRPr/>
            </a:lvl1pPr>
          </a:lstStyle>
          <a:p>
            <a:pPr>
              <a:defRPr/>
            </a:pPr>
            <a:fld id="{86B520FC-1F43-41F8-BB87-42D57FC7943D}" type="slidenum">
              <a:rPr lang="en-GB"/>
              <a:pPr>
                <a:defRPr/>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81850" y="274639"/>
            <a:ext cx="222885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95300" y="274639"/>
            <a:ext cx="652145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A0383D95-D556-480F-98C3-0A854FD26AD4}" type="datetimeFigureOut">
              <a:rPr lang="en-US"/>
              <a:pPr>
                <a:defRPr/>
              </a:pPr>
              <a:t>5/6/2025</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dirty="0"/>
          </a:p>
        </p:txBody>
      </p:sp>
      <p:sp>
        <p:nvSpPr>
          <p:cNvPr id="6" name="Slide Number Placeholder 5"/>
          <p:cNvSpPr>
            <a:spLocks noGrp="1"/>
          </p:cNvSpPr>
          <p:nvPr>
            <p:ph type="sldNum" sz="quarter" idx="12"/>
          </p:nvPr>
        </p:nvSpPr>
        <p:spPr/>
        <p:txBody>
          <a:bodyPr/>
          <a:lstStyle>
            <a:lvl1pPr>
              <a:defRPr/>
            </a:lvl1pPr>
          </a:lstStyle>
          <a:p>
            <a:pPr>
              <a:defRPr/>
            </a:pPr>
            <a:fld id="{76D332F1-0B85-4301-AAE5-0F0C8D0FC2F8}" type="slidenum">
              <a:rPr lang="en-GB"/>
              <a:pPr>
                <a:defRPr/>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5300" y="274638"/>
            <a:ext cx="8915400" cy="1143000"/>
          </a:xfrm>
          <a:prstGeom prst="rect">
            <a:avLst/>
          </a:prstGeom>
          <a:noFill/>
          <a:ln w="9525">
            <a:noFill/>
            <a:miter lim="800000"/>
            <a:headEnd/>
            <a:tailEnd/>
          </a:ln>
        </p:spPr>
        <p:txBody>
          <a:bodyPr vert="horz" wrap="square" lIns="95782" tIns="47891" rIns="95782" bIns="47891" numCol="1" anchor="ctr" anchorCtr="0" compatLnSpc="1">
            <a:prstTxWarp prst="textNoShape">
              <a:avLst/>
            </a:prstTxWarp>
          </a:bodyPr>
          <a:lstStyle/>
          <a:p>
            <a:pPr lvl="0"/>
            <a:r>
              <a:rPr lang="en-US"/>
              <a:t>Click to edit Master title style</a:t>
            </a:r>
            <a:endParaRPr lang="en-GB"/>
          </a:p>
        </p:txBody>
      </p:sp>
      <p:sp>
        <p:nvSpPr>
          <p:cNvPr id="1027" name="Text Placeholder 2"/>
          <p:cNvSpPr>
            <a:spLocks noGrp="1"/>
          </p:cNvSpPr>
          <p:nvPr>
            <p:ph type="body" idx="1"/>
          </p:nvPr>
        </p:nvSpPr>
        <p:spPr bwMode="auto">
          <a:xfrm>
            <a:off x="495300" y="1600200"/>
            <a:ext cx="8915400" cy="4525963"/>
          </a:xfrm>
          <a:prstGeom prst="rect">
            <a:avLst/>
          </a:prstGeom>
          <a:noFill/>
          <a:ln w="9525">
            <a:noFill/>
            <a:miter lim="800000"/>
            <a:headEnd/>
            <a:tailEnd/>
          </a:ln>
        </p:spPr>
        <p:txBody>
          <a:bodyPr vert="horz" wrap="square" lIns="95782" tIns="47891" rIns="95782" bIns="47891"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95300" y="6356350"/>
            <a:ext cx="2311400" cy="365125"/>
          </a:xfrm>
          <a:prstGeom prst="rect">
            <a:avLst/>
          </a:prstGeom>
        </p:spPr>
        <p:txBody>
          <a:bodyPr vert="horz" lIns="95782" tIns="47891" rIns="95782" bIns="47891" rtlCol="0" anchor="ctr"/>
          <a:lstStyle>
            <a:lvl1pPr algn="l" defTabSz="957816" fontAlgn="auto">
              <a:spcBef>
                <a:spcPts val="0"/>
              </a:spcBef>
              <a:spcAft>
                <a:spcPts val="0"/>
              </a:spcAft>
              <a:defRPr sz="1300">
                <a:solidFill>
                  <a:schemeClr val="tx1">
                    <a:tint val="75000"/>
                  </a:schemeClr>
                </a:solidFill>
                <a:latin typeface="+mn-lt"/>
                <a:cs typeface="+mn-cs"/>
              </a:defRPr>
            </a:lvl1pPr>
          </a:lstStyle>
          <a:p>
            <a:pPr>
              <a:defRPr/>
            </a:pPr>
            <a:fld id="{EE7EC055-FCA3-49BA-ADDC-30211D01A65A}" type="datetimeFigureOut">
              <a:rPr lang="en-US"/>
              <a:pPr>
                <a:defRPr/>
              </a:pPr>
              <a:t>5/6/2025</a:t>
            </a:fld>
            <a:endParaRPr lang="en-GB" dirty="0"/>
          </a:p>
        </p:txBody>
      </p:sp>
      <p:sp>
        <p:nvSpPr>
          <p:cNvPr id="5" name="Footer Placeholder 4"/>
          <p:cNvSpPr>
            <a:spLocks noGrp="1"/>
          </p:cNvSpPr>
          <p:nvPr>
            <p:ph type="ftr" sz="quarter" idx="3"/>
          </p:nvPr>
        </p:nvSpPr>
        <p:spPr>
          <a:xfrm>
            <a:off x="3384550" y="6356350"/>
            <a:ext cx="3136900" cy="365125"/>
          </a:xfrm>
          <a:prstGeom prst="rect">
            <a:avLst/>
          </a:prstGeom>
        </p:spPr>
        <p:txBody>
          <a:bodyPr vert="horz" lIns="95782" tIns="47891" rIns="95782" bIns="47891" rtlCol="0" anchor="ctr"/>
          <a:lstStyle>
            <a:lvl1pPr algn="ctr" defTabSz="957816" fontAlgn="auto">
              <a:spcBef>
                <a:spcPts val="0"/>
              </a:spcBef>
              <a:spcAft>
                <a:spcPts val="0"/>
              </a:spcAft>
              <a:defRPr sz="1300">
                <a:solidFill>
                  <a:schemeClr val="tx1">
                    <a:tint val="75000"/>
                  </a:schemeClr>
                </a:solidFill>
                <a:latin typeface="+mn-lt"/>
                <a:cs typeface="+mn-cs"/>
              </a:defRPr>
            </a:lvl1pPr>
          </a:lstStyle>
          <a:p>
            <a:pPr>
              <a:defRPr/>
            </a:pPr>
            <a:endParaRPr lang="en-GB" dirty="0"/>
          </a:p>
        </p:txBody>
      </p:sp>
      <p:sp>
        <p:nvSpPr>
          <p:cNvPr id="6" name="Slide Number Placeholder 5"/>
          <p:cNvSpPr>
            <a:spLocks noGrp="1"/>
          </p:cNvSpPr>
          <p:nvPr>
            <p:ph type="sldNum" sz="quarter" idx="4"/>
          </p:nvPr>
        </p:nvSpPr>
        <p:spPr>
          <a:xfrm>
            <a:off x="7099300" y="6356350"/>
            <a:ext cx="2311400" cy="365125"/>
          </a:xfrm>
          <a:prstGeom prst="rect">
            <a:avLst/>
          </a:prstGeom>
        </p:spPr>
        <p:txBody>
          <a:bodyPr vert="horz" lIns="95782" tIns="47891" rIns="95782" bIns="47891" rtlCol="0" anchor="ctr"/>
          <a:lstStyle>
            <a:lvl1pPr algn="r" defTabSz="957816" fontAlgn="auto">
              <a:spcBef>
                <a:spcPts val="0"/>
              </a:spcBef>
              <a:spcAft>
                <a:spcPts val="0"/>
              </a:spcAft>
              <a:defRPr sz="1300">
                <a:solidFill>
                  <a:schemeClr val="tx1">
                    <a:tint val="75000"/>
                  </a:schemeClr>
                </a:solidFill>
                <a:latin typeface="+mn-lt"/>
                <a:cs typeface="+mn-cs"/>
              </a:defRPr>
            </a:lvl1pPr>
          </a:lstStyle>
          <a:p>
            <a:pPr>
              <a:defRPr/>
            </a:pPr>
            <a:fld id="{36C080E7-34F4-4C1A-B593-49D2A022B3E7}" type="slidenum">
              <a:rPr lang="en-GB"/>
              <a:pPr>
                <a:defRPr/>
              </a:pPr>
              <a:t>‹#›</a:t>
            </a:fld>
            <a:endParaRPr lang="en-GB" dirty="0"/>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defTabSz="957263" rtl="0" eaLnBrk="0" fontAlgn="base" hangingPunct="0">
        <a:spcBef>
          <a:spcPct val="0"/>
        </a:spcBef>
        <a:spcAft>
          <a:spcPct val="0"/>
        </a:spcAft>
        <a:defRPr sz="4600" kern="1200">
          <a:solidFill>
            <a:schemeClr val="tx1"/>
          </a:solidFill>
          <a:latin typeface="+mj-lt"/>
          <a:ea typeface="+mj-ea"/>
          <a:cs typeface="+mj-cs"/>
        </a:defRPr>
      </a:lvl1pPr>
      <a:lvl2pPr algn="ctr" defTabSz="957263" rtl="0" eaLnBrk="0" fontAlgn="base" hangingPunct="0">
        <a:spcBef>
          <a:spcPct val="0"/>
        </a:spcBef>
        <a:spcAft>
          <a:spcPct val="0"/>
        </a:spcAft>
        <a:defRPr sz="4600">
          <a:solidFill>
            <a:schemeClr val="tx1"/>
          </a:solidFill>
          <a:latin typeface="Calibri" pitchFamily="34" charset="0"/>
        </a:defRPr>
      </a:lvl2pPr>
      <a:lvl3pPr algn="ctr" defTabSz="957263" rtl="0" eaLnBrk="0" fontAlgn="base" hangingPunct="0">
        <a:spcBef>
          <a:spcPct val="0"/>
        </a:spcBef>
        <a:spcAft>
          <a:spcPct val="0"/>
        </a:spcAft>
        <a:defRPr sz="4600">
          <a:solidFill>
            <a:schemeClr val="tx1"/>
          </a:solidFill>
          <a:latin typeface="Calibri" pitchFamily="34" charset="0"/>
        </a:defRPr>
      </a:lvl3pPr>
      <a:lvl4pPr algn="ctr" defTabSz="957263" rtl="0" eaLnBrk="0" fontAlgn="base" hangingPunct="0">
        <a:spcBef>
          <a:spcPct val="0"/>
        </a:spcBef>
        <a:spcAft>
          <a:spcPct val="0"/>
        </a:spcAft>
        <a:defRPr sz="4600">
          <a:solidFill>
            <a:schemeClr val="tx1"/>
          </a:solidFill>
          <a:latin typeface="Calibri" pitchFamily="34" charset="0"/>
        </a:defRPr>
      </a:lvl4pPr>
      <a:lvl5pPr algn="ctr" defTabSz="957263" rtl="0" eaLnBrk="0" fontAlgn="base" hangingPunct="0">
        <a:spcBef>
          <a:spcPct val="0"/>
        </a:spcBef>
        <a:spcAft>
          <a:spcPct val="0"/>
        </a:spcAft>
        <a:defRPr sz="4600">
          <a:solidFill>
            <a:schemeClr val="tx1"/>
          </a:solidFill>
          <a:latin typeface="Calibri" pitchFamily="34" charset="0"/>
        </a:defRPr>
      </a:lvl5pPr>
      <a:lvl6pPr marL="342077" algn="ctr" defTabSz="957341" rtl="0" fontAlgn="base">
        <a:spcBef>
          <a:spcPct val="0"/>
        </a:spcBef>
        <a:spcAft>
          <a:spcPct val="0"/>
        </a:spcAft>
        <a:defRPr sz="4600">
          <a:solidFill>
            <a:schemeClr val="tx1"/>
          </a:solidFill>
          <a:latin typeface="Calibri" pitchFamily="34" charset="0"/>
        </a:defRPr>
      </a:lvl6pPr>
      <a:lvl7pPr marL="684154" algn="ctr" defTabSz="957341" rtl="0" fontAlgn="base">
        <a:spcBef>
          <a:spcPct val="0"/>
        </a:spcBef>
        <a:spcAft>
          <a:spcPct val="0"/>
        </a:spcAft>
        <a:defRPr sz="4600">
          <a:solidFill>
            <a:schemeClr val="tx1"/>
          </a:solidFill>
          <a:latin typeface="Calibri" pitchFamily="34" charset="0"/>
        </a:defRPr>
      </a:lvl7pPr>
      <a:lvl8pPr marL="1026231" algn="ctr" defTabSz="957341" rtl="0" fontAlgn="base">
        <a:spcBef>
          <a:spcPct val="0"/>
        </a:spcBef>
        <a:spcAft>
          <a:spcPct val="0"/>
        </a:spcAft>
        <a:defRPr sz="4600">
          <a:solidFill>
            <a:schemeClr val="tx1"/>
          </a:solidFill>
          <a:latin typeface="Calibri" pitchFamily="34" charset="0"/>
        </a:defRPr>
      </a:lvl8pPr>
      <a:lvl9pPr marL="1368308" algn="ctr" defTabSz="957341" rtl="0" fontAlgn="base">
        <a:spcBef>
          <a:spcPct val="0"/>
        </a:spcBef>
        <a:spcAft>
          <a:spcPct val="0"/>
        </a:spcAft>
        <a:defRPr sz="4600">
          <a:solidFill>
            <a:schemeClr val="tx1"/>
          </a:solidFill>
          <a:latin typeface="Calibri" pitchFamily="34" charset="0"/>
        </a:defRPr>
      </a:lvl9pPr>
    </p:titleStyle>
    <p:bodyStyle>
      <a:lvl1pPr marL="357188" indent="-357188" algn="l" defTabSz="957263" rtl="0" eaLnBrk="0" fontAlgn="base" hangingPunct="0">
        <a:spcBef>
          <a:spcPct val="20000"/>
        </a:spcBef>
        <a:spcAft>
          <a:spcPct val="0"/>
        </a:spcAft>
        <a:buFont typeface="Arial" charset="0"/>
        <a:buChar char="•"/>
        <a:defRPr sz="3400" kern="1200">
          <a:solidFill>
            <a:schemeClr val="tx1"/>
          </a:solidFill>
          <a:latin typeface="+mn-lt"/>
          <a:ea typeface="+mn-ea"/>
          <a:cs typeface="+mn-cs"/>
        </a:defRPr>
      </a:lvl1pPr>
      <a:lvl2pPr marL="777875" indent="-298450" algn="l" defTabSz="957263" rtl="0" eaLnBrk="0" fontAlgn="base" hangingPunct="0">
        <a:spcBef>
          <a:spcPct val="20000"/>
        </a:spcBef>
        <a:spcAft>
          <a:spcPct val="0"/>
        </a:spcAft>
        <a:buFont typeface="Arial" charset="0"/>
        <a:buChar char="–"/>
        <a:defRPr sz="2900" kern="1200">
          <a:solidFill>
            <a:schemeClr val="tx1"/>
          </a:solidFill>
          <a:latin typeface="+mn-lt"/>
          <a:ea typeface="+mn-ea"/>
          <a:cs typeface="+mn-cs"/>
        </a:defRPr>
      </a:lvl2pPr>
      <a:lvl3pPr marL="1196975" indent="-238125" algn="l" defTabSz="957263" rtl="0" eaLnBrk="0" fontAlgn="base" hangingPunct="0">
        <a:spcBef>
          <a:spcPct val="20000"/>
        </a:spcBef>
        <a:spcAft>
          <a:spcPct val="0"/>
        </a:spcAft>
        <a:buFont typeface="Arial" charset="0"/>
        <a:buChar char="•"/>
        <a:defRPr sz="2500" kern="1200">
          <a:solidFill>
            <a:schemeClr val="tx1"/>
          </a:solidFill>
          <a:latin typeface="+mn-lt"/>
          <a:ea typeface="+mn-ea"/>
          <a:cs typeface="+mn-cs"/>
        </a:defRPr>
      </a:lvl3pPr>
      <a:lvl4pPr marL="1674813" indent="-238125" algn="l" defTabSz="957263" rtl="0" eaLnBrk="0" fontAlgn="base" hangingPunct="0">
        <a:spcBef>
          <a:spcPct val="20000"/>
        </a:spcBef>
        <a:spcAft>
          <a:spcPct val="0"/>
        </a:spcAft>
        <a:buFont typeface="Arial" charset="0"/>
        <a:buChar char="–"/>
        <a:defRPr sz="2100" kern="1200">
          <a:solidFill>
            <a:schemeClr val="tx1"/>
          </a:solidFill>
          <a:latin typeface="+mn-lt"/>
          <a:ea typeface="+mn-ea"/>
          <a:cs typeface="+mn-cs"/>
        </a:defRPr>
      </a:lvl4pPr>
      <a:lvl5pPr marL="2154238" indent="-238125" algn="l" defTabSz="957263" rtl="0" eaLnBrk="0" fontAlgn="base" hangingPunct="0">
        <a:spcBef>
          <a:spcPct val="20000"/>
        </a:spcBef>
        <a:spcAft>
          <a:spcPct val="0"/>
        </a:spcAft>
        <a:buFont typeface="Arial" charset="0"/>
        <a:buChar char="»"/>
        <a:defRPr sz="2100" kern="1200">
          <a:solidFill>
            <a:schemeClr val="tx1"/>
          </a:solidFill>
          <a:latin typeface="+mn-lt"/>
          <a:ea typeface="+mn-ea"/>
          <a:cs typeface="+mn-cs"/>
        </a:defRPr>
      </a:lvl5pPr>
      <a:lvl6pPr marL="2633993" indent="-239454" algn="l" defTabSz="957816" rtl="0" eaLnBrk="1" latinLnBrk="0" hangingPunct="1">
        <a:spcBef>
          <a:spcPct val="20000"/>
        </a:spcBef>
        <a:buFont typeface="Arial" pitchFamily="34" charset="0"/>
        <a:buChar char="•"/>
        <a:defRPr sz="2100" kern="1200">
          <a:solidFill>
            <a:schemeClr val="tx1"/>
          </a:solidFill>
          <a:latin typeface="+mn-lt"/>
          <a:ea typeface="+mn-ea"/>
          <a:cs typeface="+mn-cs"/>
        </a:defRPr>
      </a:lvl6pPr>
      <a:lvl7pPr marL="3112901" indent="-239454" algn="l" defTabSz="957816" rtl="0" eaLnBrk="1" latinLnBrk="0" hangingPunct="1">
        <a:spcBef>
          <a:spcPct val="20000"/>
        </a:spcBef>
        <a:buFont typeface="Arial" pitchFamily="34" charset="0"/>
        <a:buChar char="•"/>
        <a:defRPr sz="2100" kern="1200">
          <a:solidFill>
            <a:schemeClr val="tx1"/>
          </a:solidFill>
          <a:latin typeface="+mn-lt"/>
          <a:ea typeface="+mn-ea"/>
          <a:cs typeface="+mn-cs"/>
        </a:defRPr>
      </a:lvl7pPr>
      <a:lvl8pPr marL="3591809" indent="-239454" algn="l" defTabSz="957816" rtl="0" eaLnBrk="1" latinLnBrk="0" hangingPunct="1">
        <a:spcBef>
          <a:spcPct val="20000"/>
        </a:spcBef>
        <a:buFont typeface="Arial" pitchFamily="34" charset="0"/>
        <a:buChar char="•"/>
        <a:defRPr sz="2100" kern="1200">
          <a:solidFill>
            <a:schemeClr val="tx1"/>
          </a:solidFill>
          <a:latin typeface="+mn-lt"/>
          <a:ea typeface="+mn-ea"/>
          <a:cs typeface="+mn-cs"/>
        </a:defRPr>
      </a:lvl8pPr>
      <a:lvl9pPr marL="4070717" indent="-239454" algn="l" defTabSz="957816" rtl="0" eaLnBrk="1" latinLnBrk="0" hangingPunct="1">
        <a:spcBef>
          <a:spcPct val="20000"/>
        </a:spcBef>
        <a:buFont typeface="Arial" pitchFamily="34" charset="0"/>
        <a:buChar char="•"/>
        <a:defRPr sz="2100" kern="1200">
          <a:solidFill>
            <a:schemeClr val="tx1"/>
          </a:solidFill>
          <a:latin typeface="+mn-lt"/>
          <a:ea typeface="+mn-ea"/>
          <a:cs typeface="+mn-cs"/>
        </a:defRPr>
      </a:lvl9pPr>
    </p:bodyStyle>
    <p:otherStyle>
      <a:defPPr>
        <a:defRPr lang="en-US"/>
      </a:defPPr>
      <a:lvl1pPr marL="0" algn="l" defTabSz="957816" rtl="0" eaLnBrk="1" latinLnBrk="0" hangingPunct="1">
        <a:defRPr sz="1900" kern="1200">
          <a:solidFill>
            <a:schemeClr val="tx1"/>
          </a:solidFill>
          <a:latin typeface="+mn-lt"/>
          <a:ea typeface="+mn-ea"/>
          <a:cs typeface="+mn-cs"/>
        </a:defRPr>
      </a:lvl1pPr>
      <a:lvl2pPr marL="478908" algn="l" defTabSz="957816" rtl="0" eaLnBrk="1" latinLnBrk="0" hangingPunct="1">
        <a:defRPr sz="1900" kern="1200">
          <a:solidFill>
            <a:schemeClr val="tx1"/>
          </a:solidFill>
          <a:latin typeface="+mn-lt"/>
          <a:ea typeface="+mn-ea"/>
          <a:cs typeface="+mn-cs"/>
        </a:defRPr>
      </a:lvl2pPr>
      <a:lvl3pPr marL="957816" algn="l" defTabSz="957816" rtl="0" eaLnBrk="1" latinLnBrk="0" hangingPunct="1">
        <a:defRPr sz="1900" kern="1200">
          <a:solidFill>
            <a:schemeClr val="tx1"/>
          </a:solidFill>
          <a:latin typeface="+mn-lt"/>
          <a:ea typeface="+mn-ea"/>
          <a:cs typeface="+mn-cs"/>
        </a:defRPr>
      </a:lvl3pPr>
      <a:lvl4pPr marL="1436724" algn="l" defTabSz="957816" rtl="0" eaLnBrk="1" latinLnBrk="0" hangingPunct="1">
        <a:defRPr sz="1900" kern="1200">
          <a:solidFill>
            <a:schemeClr val="tx1"/>
          </a:solidFill>
          <a:latin typeface="+mn-lt"/>
          <a:ea typeface="+mn-ea"/>
          <a:cs typeface="+mn-cs"/>
        </a:defRPr>
      </a:lvl4pPr>
      <a:lvl5pPr marL="1915631" algn="l" defTabSz="957816" rtl="0" eaLnBrk="1" latinLnBrk="0" hangingPunct="1">
        <a:defRPr sz="1900" kern="1200">
          <a:solidFill>
            <a:schemeClr val="tx1"/>
          </a:solidFill>
          <a:latin typeface="+mn-lt"/>
          <a:ea typeface="+mn-ea"/>
          <a:cs typeface="+mn-cs"/>
        </a:defRPr>
      </a:lvl5pPr>
      <a:lvl6pPr marL="2394539" algn="l" defTabSz="957816" rtl="0" eaLnBrk="1" latinLnBrk="0" hangingPunct="1">
        <a:defRPr sz="1900" kern="1200">
          <a:solidFill>
            <a:schemeClr val="tx1"/>
          </a:solidFill>
          <a:latin typeface="+mn-lt"/>
          <a:ea typeface="+mn-ea"/>
          <a:cs typeface="+mn-cs"/>
        </a:defRPr>
      </a:lvl6pPr>
      <a:lvl7pPr marL="2873447" algn="l" defTabSz="957816" rtl="0" eaLnBrk="1" latinLnBrk="0" hangingPunct="1">
        <a:defRPr sz="1900" kern="1200">
          <a:solidFill>
            <a:schemeClr val="tx1"/>
          </a:solidFill>
          <a:latin typeface="+mn-lt"/>
          <a:ea typeface="+mn-ea"/>
          <a:cs typeface="+mn-cs"/>
        </a:defRPr>
      </a:lvl7pPr>
      <a:lvl8pPr marL="3352355" algn="l" defTabSz="957816" rtl="0" eaLnBrk="1" latinLnBrk="0" hangingPunct="1">
        <a:defRPr sz="1900" kern="1200">
          <a:solidFill>
            <a:schemeClr val="tx1"/>
          </a:solidFill>
          <a:latin typeface="+mn-lt"/>
          <a:ea typeface="+mn-ea"/>
          <a:cs typeface="+mn-cs"/>
        </a:defRPr>
      </a:lvl8pPr>
      <a:lvl9pPr marL="3831263" algn="l" defTabSz="957816" rtl="0" eaLnBrk="1" latinLnBrk="0" hangingPunct="1">
        <a:defRPr sz="1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hyperlink" Target="https://www.ssmj.lancs.sch.uk/year-3/"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3000" b="-13000"/>
          </a:stretch>
        </a:blipFill>
        <a:effectLst/>
      </p:bgPr>
    </p:bg>
    <p:spTree>
      <p:nvGrpSpPr>
        <p:cNvPr id="1" name=""/>
        <p:cNvGrpSpPr/>
        <p:nvPr/>
      </p:nvGrpSpPr>
      <p:grpSpPr>
        <a:xfrm>
          <a:off x="0" y="0"/>
          <a:ext cx="0" cy="0"/>
          <a:chOff x="0" y="0"/>
          <a:chExt cx="0" cy="0"/>
        </a:xfrm>
      </p:grpSpPr>
      <p:sp>
        <p:nvSpPr>
          <p:cNvPr id="21" name="Rectangle 20"/>
          <p:cNvSpPr/>
          <p:nvPr/>
        </p:nvSpPr>
        <p:spPr>
          <a:xfrm>
            <a:off x="3680157" y="2194950"/>
            <a:ext cx="2341152" cy="2285075"/>
          </a:xfrm>
          <a:prstGeom prst="rect">
            <a:avLst/>
          </a:prstGeom>
          <a:solidFill>
            <a:srgbClr val="92D050"/>
          </a:solidFill>
          <a:ln/>
        </p:spPr>
        <p:style>
          <a:lnRef idx="0">
            <a:schemeClr val="accent5"/>
          </a:lnRef>
          <a:fillRef idx="3">
            <a:schemeClr val="accent5"/>
          </a:fillRef>
          <a:effectRef idx="3">
            <a:schemeClr val="accent5"/>
          </a:effectRef>
          <a:fontRef idx="minor">
            <a:schemeClr val="lt1"/>
          </a:fontRef>
        </p:style>
        <p:txBody>
          <a:bodyPr wrap="square" lIns="68415" tIns="34208" rIns="68415" bIns="34208" anchor="t">
            <a:spAutoFit/>
          </a:bodyPr>
          <a:lstStyle/>
          <a:p>
            <a:pPr algn="ctr">
              <a:defRPr/>
            </a:pPr>
            <a:r>
              <a:rPr lang="en-GB" sz="1800" b="1" dirty="0">
                <a:solidFill>
                  <a:srgbClr val="FFFFFF"/>
                </a:solidFill>
                <a:cs typeface="Arial"/>
              </a:rPr>
              <a:t>Year 3 </a:t>
            </a:r>
            <a:endParaRPr lang="en-US" dirty="0">
              <a:cs typeface="Arial"/>
            </a:endParaRPr>
          </a:p>
          <a:p>
            <a:pPr algn="ctr">
              <a:defRPr/>
            </a:pPr>
            <a:r>
              <a:rPr lang="en-GB" sz="1800" b="1" dirty="0">
                <a:solidFill>
                  <a:srgbClr val="FFFFFF"/>
                </a:solidFill>
                <a:cs typeface="Arial"/>
              </a:rPr>
              <a:t>Spring 1 2025</a:t>
            </a:r>
            <a:endParaRPr lang="en-GB" dirty="0">
              <a:cs typeface="Arial"/>
            </a:endParaRPr>
          </a:p>
          <a:p>
            <a:pPr algn="ctr">
              <a:defRPr/>
            </a:pPr>
            <a:endParaRPr lang="en-GB" sz="2400" b="1" dirty="0">
              <a:solidFill>
                <a:srgbClr val="FFFFFF"/>
              </a:solidFill>
              <a:cs typeface="Arial" charset="0"/>
            </a:endParaRPr>
          </a:p>
          <a:p>
            <a:pPr algn="ctr">
              <a:defRPr/>
            </a:pPr>
            <a:endParaRPr lang="en-GB" sz="2400" b="1" dirty="0">
              <a:solidFill>
                <a:srgbClr val="FFFFFF"/>
              </a:solidFill>
              <a:cs typeface="Arial" charset="0"/>
            </a:endParaRPr>
          </a:p>
          <a:p>
            <a:pPr algn="ctr">
              <a:defRPr/>
            </a:pPr>
            <a:endParaRPr lang="en-GB" sz="2400" b="1" dirty="0">
              <a:solidFill>
                <a:srgbClr val="FFFFFF"/>
              </a:solidFill>
              <a:cs typeface="Arial" charset="0"/>
            </a:endParaRPr>
          </a:p>
          <a:p>
            <a:pPr algn="ctr">
              <a:defRPr/>
            </a:pPr>
            <a:endParaRPr lang="en-GB" sz="1200" b="1" dirty="0">
              <a:solidFill>
                <a:srgbClr val="FFFFFF"/>
              </a:solidFill>
              <a:cs typeface="Arial" charset="0"/>
            </a:endParaRPr>
          </a:p>
          <a:p>
            <a:pPr>
              <a:defRPr/>
            </a:pPr>
            <a:endParaRPr lang="en-GB" sz="1200" b="1" dirty="0">
              <a:solidFill>
                <a:srgbClr val="FFFFFF"/>
              </a:solidFill>
              <a:cs typeface="Arial" charset="0"/>
            </a:endParaRPr>
          </a:p>
          <a:p>
            <a:pPr algn="ctr">
              <a:defRPr/>
            </a:pPr>
            <a:endParaRPr lang="en-GB" sz="1200" b="1" dirty="0">
              <a:solidFill>
                <a:srgbClr val="FFFFFF"/>
              </a:solidFill>
              <a:cs typeface="Arial" charset="0"/>
            </a:endParaRPr>
          </a:p>
        </p:txBody>
      </p:sp>
      <p:sp>
        <p:nvSpPr>
          <p:cNvPr id="6" name="TextBox 5"/>
          <p:cNvSpPr txBox="1">
            <a:spLocks noChangeArrowheads="1"/>
          </p:cNvSpPr>
          <p:nvPr/>
        </p:nvSpPr>
        <p:spPr bwMode="auto">
          <a:xfrm>
            <a:off x="3531898" y="156846"/>
            <a:ext cx="2813785" cy="1820266"/>
          </a:xfrm>
          <a:prstGeom prst="rect">
            <a:avLst/>
          </a:prstGeom>
          <a:solidFill>
            <a:srgbClr val="CC00FF"/>
          </a:solidFill>
          <a:ln w="9525" algn="ctr">
            <a:solidFill>
              <a:srgbClr val="46AAC5"/>
            </a:solidFill>
            <a:miter lim="800000"/>
            <a:headEnd/>
            <a:tailEnd/>
          </a:ln>
          <a:effectLst>
            <a:outerShdw dist="20000" dir="5400000" rotWithShape="0">
              <a:srgbClr val="000000">
                <a:alpha val="37999"/>
              </a:srgbClr>
            </a:outerShdw>
          </a:effectLst>
        </p:spPr>
        <p:txBody>
          <a:bodyPr wrap="square" lIns="95782" tIns="47891" rIns="95782" bIns="47891">
            <a:spAutoFit/>
          </a:bodyPr>
          <a:lstStyle/>
          <a:p>
            <a:pPr algn="ctr">
              <a:defRPr/>
            </a:pPr>
            <a:r>
              <a:rPr lang="en-US" sz="1600" b="1" u="sng" dirty="0">
                <a:solidFill>
                  <a:srgbClr val="000000"/>
                </a:solidFill>
                <a:latin typeface="Calibri" pitchFamily="34" charset="0"/>
              </a:rPr>
              <a:t>Religious Education </a:t>
            </a:r>
            <a:r>
              <a:rPr lang="en-US" sz="1600" b="1" dirty="0">
                <a:solidFill>
                  <a:srgbClr val="000000"/>
                </a:solidFill>
                <a:latin typeface="Calibri" pitchFamily="34" charset="0"/>
              </a:rPr>
              <a:t>(RE</a:t>
            </a:r>
            <a:r>
              <a:rPr lang="en-US" sz="1400" b="1" dirty="0">
                <a:solidFill>
                  <a:srgbClr val="000000"/>
                </a:solidFill>
                <a:latin typeface="Calibri" pitchFamily="34" charset="0"/>
              </a:rPr>
              <a:t>)</a:t>
            </a:r>
            <a:endParaRPr lang="en-GB" sz="1400" b="1" dirty="0">
              <a:solidFill>
                <a:srgbClr val="000000"/>
              </a:solidFill>
              <a:latin typeface="Calibri" pitchFamily="34" charset="0"/>
            </a:endParaRPr>
          </a:p>
          <a:p>
            <a:pPr algn="ctr"/>
            <a:r>
              <a:rPr lang="en-US" sz="1200" dirty="0">
                <a:solidFill>
                  <a:srgbClr val="000000"/>
                </a:solidFill>
                <a:latin typeface="Calibri" pitchFamily="34" charset="0"/>
              </a:rPr>
              <a:t>Our RE work will focus on journeys this half term. We will be learning about the Liturgical year and the different feasts that we celebrate. We will then move on to  a topic on the Eucharist and learn how Jesus gives himself to us. We will also learn about Islam, with a focus on the Mosque.</a:t>
            </a:r>
          </a:p>
        </p:txBody>
      </p:sp>
      <p:sp>
        <p:nvSpPr>
          <p:cNvPr id="8" name="TextBox 7"/>
          <p:cNvSpPr txBox="1">
            <a:spLocks noChangeArrowheads="1"/>
          </p:cNvSpPr>
          <p:nvPr/>
        </p:nvSpPr>
        <p:spPr bwMode="auto">
          <a:xfrm>
            <a:off x="134216" y="5442123"/>
            <a:ext cx="3363870" cy="1266268"/>
          </a:xfrm>
          <a:prstGeom prst="rect">
            <a:avLst/>
          </a:prstGeom>
          <a:solidFill>
            <a:srgbClr val="FFFF00"/>
          </a:solidFill>
          <a:ln w="9525" algn="ctr">
            <a:solidFill>
              <a:srgbClr val="46AAC5"/>
            </a:solidFill>
            <a:miter lim="800000"/>
            <a:headEnd/>
            <a:tailEnd/>
          </a:ln>
          <a:effectLst>
            <a:outerShdw dist="20000" dir="5400000" rotWithShape="0">
              <a:srgbClr val="000000">
                <a:alpha val="37999"/>
              </a:srgbClr>
            </a:outerShdw>
          </a:effectLst>
        </p:spPr>
        <p:txBody>
          <a:bodyPr wrap="square" lIns="95782" tIns="47891" rIns="95782" bIns="47891" anchor="t">
            <a:spAutoFit/>
          </a:bodyPr>
          <a:lstStyle/>
          <a:p>
            <a:pPr algn="ctr">
              <a:defRPr/>
            </a:pPr>
            <a:r>
              <a:rPr lang="en-US" sz="1600" b="1" u="sng" dirty="0">
                <a:solidFill>
                  <a:srgbClr val="000000"/>
                </a:solidFill>
                <a:latin typeface="Calibri" pitchFamily="34" charset="0"/>
              </a:rPr>
              <a:t>Geography</a:t>
            </a:r>
          </a:p>
          <a:p>
            <a:pPr algn="ctr">
              <a:defRPr/>
            </a:pPr>
            <a:r>
              <a:rPr lang="en-US" sz="1200" dirty="0">
                <a:solidFill>
                  <a:srgbClr val="000000"/>
                </a:solidFill>
                <a:latin typeface="+mn-lt"/>
                <a:cs typeface="Arial"/>
              </a:rPr>
              <a:t>In Geography we will </a:t>
            </a:r>
            <a:r>
              <a:rPr lang="en-US" sz="1200" dirty="0">
                <a:latin typeface="+mn-lt"/>
                <a:cs typeface="Arial"/>
              </a:rPr>
              <a:t>describe and understand key aspects of physical geography, including: mountains, volcanoes and earthquakes</a:t>
            </a:r>
            <a:r>
              <a:rPr lang="en-US" sz="1200" dirty="0">
                <a:solidFill>
                  <a:srgbClr val="000000"/>
                </a:solidFill>
                <a:latin typeface="+mn-lt"/>
                <a:cs typeface="Arial"/>
              </a:rPr>
              <a:t> . We will be focusing on  answering  the enquiry question 'are all volcanoes destructive.'</a:t>
            </a:r>
            <a:endParaRPr lang="en-US" sz="1200" dirty="0">
              <a:solidFill>
                <a:srgbClr val="000000"/>
              </a:solidFill>
              <a:latin typeface="+mn-lt"/>
            </a:endParaRPr>
          </a:p>
        </p:txBody>
      </p:sp>
      <p:sp>
        <p:nvSpPr>
          <p:cNvPr id="14" name="TextBox 13"/>
          <p:cNvSpPr txBox="1">
            <a:spLocks noChangeArrowheads="1"/>
          </p:cNvSpPr>
          <p:nvPr/>
        </p:nvSpPr>
        <p:spPr bwMode="auto">
          <a:xfrm>
            <a:off x="94585" y="2779510"/>
            <a:ext cx="3363870" cy="1050825"/>
          </a:xfrm>
          <a:prstGeom prst="rect">
            <a:avLst/>
          </a:prstGeom>
          <a:solidFill>
            <a:srgbClr val="FF0000"/>
          </a:solidFill>
          <a:ln w="9525" algn="ctr">
            <a:solidFill>
              <a:srgbClr val="46AAC5"/>
            </a:solidFill>
            <a:miter lim="800000"/>
            <a:headEnd/>
            <a:tailEnd/>
          </a:ln>
          <a:effectLst>
            <a:outerShdw dist="20000" dir="5400000" rotWithShape="0">
              <a:srgbClr val="000000">
                <a:alpha val="37999"/>
              </a:srgbClr>
            </a:outerShdw>
          </a:effectLst>
        </p:spPr>
        <p:txBody>
          <a:bodyPr wrap="square" lIns="95782" tIns="47891" rIns="95782" bIns="47891" anchor="t">
            <a:spAutoFit/>
          </a:bodyPr>
          <a:lstStyle/>
          <a:p>
            <a:pPr algn="ctr"/>
            <a:r>
              <a:rPr lang="en-US" sz="1400" b="1" u="sng" dirty="0">
                <a:solidFill>
                  <a:srgbClr val="000000"/>
                </a:solidFill>
                <a:latin typeface="Calibri" pitchFamily="34" charset="0"/>
              </a:rPr>
              <a:t>Physical Education </a:t>
            </a:r>
            <a:r>
              <a:rPr lang="en-US" sz="1400" b="1" dirty="0">
                <a:solidFill>
                  <a:srgbClr val="000000"/>
                </a:solidFill>
                <a:latin typeface="Calibri" pitchFamily="34" charset="0"/>
              </a:rPr>
              <a:t>(P.E)</a:t>
            </a:r>
          </a:p>
          <a:p>
            <a:pPr algn="ctr"/>
            <a:r>
              <a:rPr lang="en-US" sz="1200" dirty="0">
                <a:solidFill>
                  <a:srgbClr val="000000"/>
                </a:solidFill>
                <a:latin typeface="Calibri"/>
                <a:cs typeface="Arial"/>
              </a:rPr>
              <a:t>Our PE sessions this half term will be focused on invasion games and gymnastics. We will be learning about Rugby and sequencing six gymnastic actions.</a:t>
            </a:r>
          </a:p>
        </p:txBody>
      </p:sp>
      <p:sp>
        <p:nvSpPr>
          <p:cNvPr id="17" name="TextBox 16"/>
          <p:cNvSpPr txBox="1">
            <a:spLocks noChangeArrowheads="1"/>
          </p:cNvSpPr>
          <p:nvPr/>
        </p:nvSpPr>
        <p:spPr bwMode="auto">
          <a:xfrm>
            <a:off x="125626" y="1760105"/>
            <a:ext cx="3350548" cy="712270"/>
          </a:xfrm>
          <a:prstGeom prst="rect">
            <a:avLst/>
          </a:prstGeom>
          <a:solidFill>
            <a:srgbClr val="FF0066"/>
          </a:solidFill>
          <a:ln w="9525" algn="ctr">
            <a:solidFill>
              <a:srgbClr val="46AAC5"/>
            </a:solidFill>
            <a:miter lim="800000"/>
            <a:headEnd/>
            <a:tailEnd/>
          </a:ln>
          <a:effectLst>
            <a:outerShdw dist="20000" dir="5400000" rotWithShape="0">
              <a:srgbClr val="000000">
                <a:alpha val="37999"/>
              </a:srgbClr>
            </a:outerShdw>
          </a:effectLst>
        </p:spPr>
        <p:txBody>
          <a:bodyPr wrap="square" lIns="95782" tIns="47891" rIns="95782" bIns="47891" anchor="t">
            <a:spAutoFit/>
          </a:bodyPr>
          <a:lstStyle/>
          <a:p>
            <a:pPr algn="ctr">
              <a:defRPr/>
            </a:pPr>
            <a:r>
              <a:rPr lang="en-US" sz="1600" b="1" u="sng" dirty="0">
                <a:latin typeface="+mn-lt"/>
              </a:rPr>
              <a:t>French</a:t>
            </a:r>
            <a:endParaRPr lang="en-GB" sz="1200" dirty="0">
              <a:latin typeface="+mn-lt"/>
            </a:endParaRPr>
          </a:p>
          <a:p>
            <a:pPr algn="ctr">
              <a:defRPr/>
            </a:pPr>
            <a:r>
              <a:rPr lang="en-US" sz="1200" dirty="0">
                <a:latin typeface="+mn-lt"/>
                <a:cs typeface="Arial"/>
              </a:rPr>
              <a:t>In French we will be learning words and phrases associated with different instruments.</a:t>
            </a:r>
          </a:p>
        </p:txBody>
      </p:sp>
      <p:sp>
        <p:nvSpPr>
          <p:cNvPr id="4" name="TextBox 3"/>
          <p:cNvSpPr txBox="1">
            <a:spLocks noChangeArrowheads="1"/>
          </p:cNvSpPr>
          <p:nvPr/>
        </p:nvSpPr>
        <p:spPr bwMode="auto">
          <a:xfrm>
            <a:off x="152197" y="491576"/>
            <a:ext cx="3165892" cy="2035710"/>
          </a:xfrm>
          <a:prstGeom prst="rect">
            <a:avLst/>
          </a:prstGeom>
          <a:solidFill>
            <a:srgbClr val="00FF00"/>
          </a:solidFill>
          <a:ln w="9525" algn="ctr">
            <a:solidFill>
              <a:srgbClr val="46AAC5"/>
            </a:solidFill>
            <a:miter lim="800000"/>
            <a:headEnd/>
            <a:tailEnd/>
          </a:ln>
          <a:effectLst>
            <a:outerShdw dist="20000" dir="5400000" rotWithShape="0">
              <a:srgbClr val="000000">
                <a:alpha val="37999"/>
              </a:srgbClr>
            </a:outerShdw>
          </a:effectLst>
        </p:spPr>
        <p:txBody>
          <a:bodyPr wrap="square" lIns="95782" tIns="47891" rIns="95782" bIns="47891" anchor="t">
            <a:spAutoFit/>
          </a:bodyPr>
          <a:lstStyle/>
          <a:p>
            <a:pPr algn="ctr"/>
            <a:r>
              <a:rPr lang="en-US" sz="1600" b="1" u="sng" dirty="0">
                <a:solidFill>
                  <a:srgbClr val="000000"/>
                </a:solidFill>
                <a:latin typeface="Calibri" pitchFamily="34" charset="0"/>
              </a:rPr>
              <a:t>English</a:t>
            </a:r>
          </a:p>
          <a:p>
            <a:pPr algn="ctr"/>
            <a:r>
              <a:rPr lang="en-US" sz="1400" dirty="0">
                <a:solidFill>
                  <a:srgbClr val="000000"/>
                </a:solidFill>
                <a:latin typeface="Calibri"/>
                <a:cs typeface="Arial"/>
              </a:rPr>
              <a:t>This half term we will be reading the story 'Stig of the Dump' narrative and writing outcomes will be to create an innovated narrative based on the story. We will also be looking at poems from caveman manners and other polite </a:t>
            </a:r>
            <a:r>
              <a:rPr lang="en-US" sz="1400">
                <a:solidFill>
                  <a:srgbClr val="000000"/>
                </a:solidFill>
                <a:latin typeface="Calibri"/>
                <a:cs typeface="Arial"/>
              </a:rPr>
              <a:t>poems by David Steinberg.</a:t>
            </a:r>
            <a:endParaRPr lang="en-US" sz="1400" dirty="0">
              <a:solidFill>
                <a:srgbClr val="000000"/>
              </a:solidFill>
              <a:latin typeface="Calibri" pitchFamily="34" charset="0"/>
              <a:ea typeface="Calibri"/>
            </a:endParaRPr>
          </a:p>
          <a:p>
            <a:pPr algn="ctr"/>
            <a:endParaRPr lang="en-US" sz="1200" dirty="0">
              <a:solidFill>
                <a:srgbClr val="000000"/>
              </a:solidFill>
              <a:latin typeface="Calibri" pitchFamily="34" charset="0"/>
            </a:endParaRPr>
          </a:p>
        </p:txBody>
      </p:sp>
      <p:sp>
        <p:nvSpPr>
          <p:cNvPr id="7" name="TextBox 6"/>
          <p:cNvSpPr txBox="1">
            <a:spLocks noChangeArrowheads="1"/>
          </p:cNvSpPr>
          <p:nvPr/>
        </p:nvSpPr>
        <p:spPr bwMode="auto">
          <a:xfrm>
            <a:off x="6200825" y="2114135"/>
            <a:ext cx="3585572" cy="2004932"/>
          </a:xfrm>
          <a:prstGeom prst="rect">
            <a:avLst/>
          </a:prstGeom>
          <a:solidFill>
            <a:srgbClr val="FF6600"/>
          </a:solidFill>
          <a:ln w="9525" algn="ctr">
            <a:solidFill>
              <a:srgbClr val="46AAC5"/>
            </a:solidFill>
            <a:miter lim="800000"/>
            <a:headEnd/>
            <a:tailEnd/>
          </a:ln>
          <a:effectLst>
            <a:outerShdw dist="20000" dir="5400000" rotWithShape="0">
              <a:srgbClr val="000000">
                <a:alpha val="37999"/>
              </a:srgbClr>
            </a:outerShdw>
          </a:effectLst>
        </p:spPr>
        <p:txBody>
          <a:bodyPr wrap="square" lIns="95782" tIns="47891" rIns="95782" bIns="47891">
            <a:spAutoFit/>
          </a:bodyPr>
          <a:lstStyle/>
          <a:p>
            <a:pPr algn="ctr"/>
            <a:r>
              <a:rPr lang="en-GB" sz="1600" b="1" u="sng" dirty="0">
                <a:solidFill>
                  <a:srgbClr val="000000"/>
                </a:solidFill>
                <a:latin typeface="Calibri" pitchFamily="34" charset="0"/>
              </a:rPr>
              <a:t>Science</a:t>
            </a:r>
          </a:p>
          <a:p>
            <a:pPr algn="ctr"/>
            <a:r>
              <a:rPr lang="en-US" sz="1200" dirty="0">
                <a:solidFill>
                  <a:srgbClr val="000000"/>
                </a:solidFill>
                <a:latin typeface="+mn-lt"/>
              </a:rPr>
              <a:t>In Science, we will be looking at materials and properties. The children will : compare and group materials together; observe that some materials change state when they are heated or cooled, and measure or research the temperature at which this happens in degrees Celsius (°C); and finally, identify the part played by evaporation and condensation in the water cycle and associate the rate of evaporation with temperature.</a:t>
            </a:r>
          </a:p>
        </p:txBody>
      </p:sp>
      <p:sp>
        <p:nvSpPr>
          <p:cNvPr id="5" name="TextBox 4"/>
          <p:cNvSpPr txBox="1">
            <a:spLocks noChangeArrowheads="1"/>
          </p:cNvSpPr>
          <p:nvPr/>
        </p:nvSpPr>
        <p:spPr bwMode="auto">
          <a:xfrm>
            <a:off x="6439179" y="179717"/>
            <a:ext cx="3203516" cy="1820266"/>
          </a:xfrm>
          <a:prstGeom prst="rect">
            <a:avLst/>
          </a:prstGeom>
          <a:solidFill>
            <a:srgbClr val="00CCFF"/>
          </a:solidFill>
          <a:ln w="9525" algn="ctr">
            <a:solidFill>
              <a:srgbClr val="46AAC5"/>
            </a:solidFill>
            <a:miter lim="800000"/>
            <a:headEnd/>
            <a:tailEnd/>
          </a:ln>
          <a:effectLst>
            <a:outerShdw dist="20000" dir="5400000" rotWithShape="0">
              <a:srgbClr val="000000">
                <a:alpha val="37999"/>
              </a:srgbClr>
            </a:outerShdw>
          </a:effectLst>
        </p:spPr>
        <p:txBody>
          <a:bodyPr wrap="square" lIns="95782" tIns="47891" rIns="95782" bIns="47891" anchor="t">
            <a:spAutoFit/>
          </a:bodyPr>
          <a:lstStyle/>
          <a:p>
            <a:pPr algn="ctr">
              <a:defRPr/>
            </a:pPr>
            <a:r>
              <a:rPr lang="en-US" sz="1600" b="1" u="sng" dirty="0">
                <a:solidFill>
                  <a:srgbClr val="000000"/>
                </a:solidFill>
                <a:latin typeface="+mn-lt"/>
              </a:rPr>
              <a:t>Mathematics</a:t>
            </a:r>
          </a:p>
          <a:p>
            <a:pPr algn="ctr">
              <a:defRPr/>
            </a:pPr>
            <a:r>
              <a:rPr lang="en-US" sz="1200" dirty="0">
                <a:solidFill>
                  <a:srgbClr val="000000"/>
                </a:solidFill>
                <a:latin typeface="+mn-lt"/>
                <a:cs typeface="Arial"/>
              </a:rPr>
              <a:t>In </a:t>
            </a:r>
            <a:r>
              <a:rPr lang="en-US" sz="1200" dirty="0" err="1">
                <a:solidFill>
                  <a:srgbClr val="000000"/>
                </a:solidFill>
                <a:latin typeface="+mn-lt"/>
                <a:cs typeface="Arial"/>
              </a:rPr>
              <a:t>Maths</a:t>
            </a:r>
            <a:r>
              <a:rPr lang="en-US" sz="1200" dirty="0">
                <a:solidFill>
                  <a:srgbClr val="000000"/>
                </a:solidFill>
                <a:latin typeface="+mn-lt"/>
                <a:cs typeface="Arial"/>
              </a:rPr>
              <a:t>, we will be continuing our work on multiplication and division. We will focus on multiplying a 2 digit number by a 1 digit number and comparing numbers to help us. We will then move on to divide 2 digit numbers by 1 digit numbers. </a:t>
            </a:r>
            <a:endParaRPr lang="en-US" sz="1200" dirty="0">
              <a:solidFill>
                <a:srgbClr val="000000"/>
              </a:solidFill>
              <a:latin typeface="+mn-lt"/>
            </a:endParaRPr>
          </a:p>
          <a:p>
            <a:pPr algn="ctr">
              <a:defRPr/>
            </a:pPr>
            <a:r>
              <a:rPr lang="en-US" sz="1200" dirty="0">
                <a:solidFill>
                  <a:srgbClr val="000000"/>
                </a:solidFill>
                <a:latin typeface="+mn-lt"/>
                <a:cs typeface="Arial"/>
              </a:rPr>
              <a:t>We will learn about different measurements and equivalences.</a:t>
            </a:r>
          </a:p>
        </p:txBody>
      </p:sp>
      <p:cxnSp>
        <p:nvCxnSpPr>
          <p:cNvPr id="14348" name="Elbow Connector 24"/>
          <p:cNvCxnSpPr>
            <a:cxnSpLocks noChangeShapeType="1"/>
          </p:cNvCxnSpPr>
          <p:nvPr/>
        </p:nvCxnSpPr>
        <p:spPr bwMode="auto">
          <a:xfrm flipV="1">
            <a:off x="3391169" y="4145895"/>
            <a:ext cx="407319" cy="224637"/>
          </a:xfrm>
          <a:prstGeom prst="bentConnector3">
            <a:avLst>
              <a:gd name="adj1" fmla="val 50000"/>
            </a:avLst>
          </a:prstGeom>
          <a:noFill/>
          <a:ln w="19050" algn="ctr">
            <a:solidFill>
              <a:srgbClr val="FF0000"/>
            </a:solidFill>
            <a:miter lim="800000"/>
            <a:headEnd/>
            <a:tailEnd type="arrow" w="med" len="med"/>
          </a:ln>
        </p:spPr>
      </p:cxnSp>
      <p:cxnSp>
        <p:nvCxnSpPr>
          <p:cNvPr id="27" name="Elbow Connector 26"/>
          <p:cNvCxnSpPr/>
          <p:nvPr/>
        </p:nvCxnSpPr>
        <p:spPr>
          <a:xfrm>
            <a:off x="3359053" y="2254359"/>
            <a:ext cx="552450" cy="460375"/>
          </a:xfrm>
          <a:prstGeom prst="bentConnector3">
            <a:avLst>
              <a:gd name="adj1" fmla="val 50000"/>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8" name="Elbow Connector 37"/>
          <p:cNvCxnSpPr/>
          <p:nvPr/>
        </p:nvCxnSpPr>
        <p:spPr>
          <a:xfrm rot="5400000">
            <a:off x="5838206" y="2048339"/>
            <a:ext cx="460375" cy="498475"/>
          </a:xfrm>
          <a:prstGeom prst="bentConnector3">
            <a:avLst>
              <a:gd name="adj1" fmla="val 50000"/>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4351" name="Elbow Connector 39"/>
          <p:cNvCxnSpPr>
            <a:cxnSpLocks noChangeShapeType="1"/>
            <a:stCxn id="7" idx="1"/>
          </p:cNvCxnSpPr>
          <p:nvPr/>
        </p:nvCxnSpPr>
        <p:spPr bwMode="auto">
          <a:xfrm rot="10800000">
            <a:off x="5557639" y="2991917"/>
            <a:ext cx="643186" cy="124685"/>
          </a:xfrm>
          <a:prstGeom prst="bentConnector3">
            <a:avLst>
              <a:gd name="adj1" fmla="val 50000"/>
            </a:avLst>
          </a:prstGeom>
          <a:noFill/>
          <a:ln w="19050" algn="ctr">
            <a:solidFill>
              <a:srgbClr val="FF0000"/>
            </a:solidFill>
            <a:miter lim="800000"/>
            <a:headEnd/>
            <a:tailEnd type="arrow" w="med" len="med"/>
          </a:ln>
        </p:spPr>
      </p:cxnSp>
      <p:sp>
        <p:nvSpPr>
          <p:cNvPr id="3" name="TextBox 5"/>
          <p:cNvSpPr txBox="1">
            <a:spLocks noChangeArrowheads="1"/>
          </p:cNvSpPr>
          <p:nvPr/>
        </p:nvSpPr>
        <p:spPr bwMode="auto">
          <a:xfrm>
            <a:off x="3638399" y="4808069"/>
            <a:ext cx="2353585" cy="1820266"/>
          </a:xfrm>
          <a:prstGeom prst="rect">
            <a:avLst/>
          </a:prstGeom>
          <a:solidFill>
            <a:srgbClr val="9933FF"/>
          </a:solidFill>
          <a:ln w="9525" algn="ctr">
            <a:solidFill>
              <a:srgbClr val="46AAC5"/>
            </a:solidFill>
            <a:miter lim="800000"/>
            <a:headEnd/>
            <a:tailEnd/>
          </a:ln>
          <a:effectLst>
            <a:outerShdw dist="20000" dir="5400000" rotWithShape="0">
              <a:srgbClr val="000000">
                <a:alpha val="37999"/>
              </a:srgbClr>
            </a:outerShdw>
          </a:effectLst>
        </p:spPr>
        <p:txBody>
          <a:bodyPr wrap="square" lIns="95782" tIns="47891" rIns="95782" bIns="47891">
            <a:spAutoFit/>
          </a:bodyPr>
          <a:lstStyle/>
          <a:p>
            <a:pPr algn="ctr">
              <a:defRPr/>
            </a:pPr>
            <a:r>
              <a:rPr lang="en-GB" sz="1400" b="1" u="sng" dirty="0">
                <a:solidFill>
                  <a:srgbClr val="000000"/>
                </a:solidFill>
                <a:latin typeface="Calibri" pitchFamily="34" charset="0"/>
              </a:rPr>
              <a:t>Personal, Social &amp; Health Education (PSHE)</a:t>
            </a:r>
          </a:p>
          <a:p>
            <a:pPr algn="ctr">
              <a:defRPr/>
            </a:pPr>
            <a:r>
              <a:rPr lang="en-US" sz="1200" dirty="0">
                <a:solidFill>
                  <a:srgbClr val="000000"/>
                </a:solidFill>
                <a:latin typeface="Calibri" pitchFamily="34" charset="0"/>
              </a:rPr>
              <a:t>We will begin by thinking about Living In The Wider World. We will look at the value of rules and laws; rights, freedoms and responsibilities. We will then look at how the internet is used; assessing information online. </a:t>
            </a:r>
          </a:p>
        </p:txBody>
      </p:sp>
      <p:sp>
        <p:nvSpPr>
          <p:cNvPr id="9" name="TextBox 6"/>
          <p:cNvSpPr txBox="1">
            <a:spLocks noChangeArrowheads="1"/>
          </p:cNvSpPr>
          <p:nvPr/>
        </p:nvSpPr>
        <p:spPr bwMode="auto">
          <a:xfrm>
            <a:off x="6174184" y="5603938"/>
            <a:ext cx="3634028" cy="896936"/>
          </a:xfrm>
          <a:prstGeom prst="rect">
            <a:avLst/>
          </a:prstGeom>
          <a:solidFill>
            <a:srgbClr val="0066FF"/>
          </a:solidFill>
          <a:ln w="9525" algn="ctr">
            <a:solidFill>
              <a:srgbClr val="46AAC5"/>
            </a:solidFill>
            <a:miter lim="800000"/>
            <a:headEnd/>
            <a:tailEnd/>
          </a:ln>
          <a:effectLst>
            <a:outerShdw dist="20000" dir="5400000" rotWithShape="0">
              <a:srgbClr val="000000">
                <a:alpha val="37999"/>
              </a:srgbClr>
            </a:outerShdw>
          </a:effectLst>
        </p:spPr>
        <p:txBody>
          <a:bodyPr wrap="square" lIns="95782" tIns="47891" rIns="95782" bIns="47891" anchor="t">
            <a:spAutoFit/>
          </a:bodyPr>
          <a:lstStyle/>
          <a:p>
            <a:pPr algn="ctr"/>
            <a:r>
              <a:rPr lang="en-GB" sz="1600" b="1" u="sng" dirty="0">
                <a:solidFill>
                  <a:srgbClr val="000000"/>
                </a:solidFill>
                <a:latin typeface="Calibri" pitchFamily="34" charset="0"/>
              </a:rPr>
              <a:t>Computing</a:t>
            </a:r>
            <a:r>
              <a:rPr lang="en-GB" sz="1600" b="1" dirty="0">
                <a:solidFill>
                  <a:srgbClr val="000000"/>
                </a:solidFill>
                <a:latin typeface="Calibri" pitchFamily="34" charset="0"/>
              </a:rPr>
              <a:t> </a:t>
            </a:r>
          </a:p>
          <a:p>
            <a:pPr algn="ctr"/>
            <a:r>
              <a:rPr lang="en-US" sz="1200" dirty="0">
                <a:solidFill>
                  <a:srgbClr val="000000"/>
                </a:solidFill>
                <a:latin typeface="Calibri"/>
                <a:cs typeface="Arial"/>
              </a:rPr>
              <a:t>In computing the children will use Purple Mash to Touch Type . They will learn the different terminology and techniques involved.</a:t>
            </a:r>
            <a:endParaRPr lang="en-GB" sz="1200" dirty="0">
              <a:solidFill>
                <a:srgbClr val="000000"/>
              </a:solidFill>
              <a:latin typeface="Calibri" pitchFamily="34" charset="0"/>
            </a:endParaRPr>
          </a:p>
        </p:txBody>
      </p:sp>
      <p:sp>
        <p:nvSpPr>
          <p:cNvPr id="18" name="TextBox 17"/>
          <p:cNvSpPr txBox="1">
            <a:spLocks noChangeArrowheads="1"/>
          </p:cNvSpPr>
          <p:nvPr/>
        </p:nvSpPr>
        <p:spPr bwMode="auto">
          <a:xfrm>
            <a:off x="89970" y="4095428"/>
            <a:ext cx="3357836" cy="1081602"/>
          </a:xfrm>
          <a:prstGeom prst="rect">
            <a:avLst/>
          </a:prstGeom>
          <a:solidFill>
            <a:srgbClr val="00CC00"/>
          </a:solidFill>
          <a:ln w="9525" algn="ctr">
            <a:solidFill>
              <a:srgbClr val="46AAC5"/>
            </a:solidFill>
            <a:miter lim="800000"/>
            <a:headEnd/>
            <a:tailEnd/>
          </a:ln>
          <a:effectLst>
            <a:outerShdw dist="20000" dir="5400000" rotWithShape="0">
              <a:srgbClr val="000000">
                <a:alpha val="37999"/>
              </a:srgbClr>
            </a:outerShdw>
          </a:effectLst>
        </p:spPr>
        <p:txBody>
          <a:bodyPr wrap="square" lIns="95782" tIns="47891" rIns="95782" bIns="47891" anchor="t">
            <a:spAutoFit/>
          </a:bodyPr>
          <a:lstStyle/>
          <a:p>
            <a:pPr algn="ctr"/>
            <a:r>
              <a:rPr lang="en-US" sz="1600" b="1" u="sng" dirty="0">
                <a:latin typeface="+mn-lt"/>
              </a:rPr>
              <a:t>Music</a:t>
            </a:r>
            <a:r>
              <a:rPr lang="en-US" sz="1400" b="1" u="sng" dirty="0">
                <a:latin typeface="+mn-lt"/>
              </a:rPr>
              <a:t> </a:t>
            </a:r>
          </a:p>
          <a:p>
            <a:pPr algn="ctr"/>
            <a:r>
              <a:rPr lang="en-US" sz="1200" dirty="0">
                <a:latin typeface="+mn-lt"/>
                <a:cs typeface="Arial"/>
              </a:rPr>
              <a:t>This half term we will be focusing on the Charanga unit Three Little Birds, learning to listen and appraise music, along with using classroom instruments to create an ensemble.</a:t>
            </a:r>
            <a:endParaRPr lang="en-US" sz="1200" dirty="0">
              <a:latin typeface="+mn-lt"/>
              <a:ea typeface="Calibri"/>
            </a:endParaRPr>
          </a:p>
        </p:txBody>
      </p:sp>
      <p:sp>
        <p:nvSpPr>
          <p:cNvPr id="20" name="TextBox 19"/>
          <p:cNvSpPr txBox="1">
            <a:spLocks noChangeArrowheads="1"/>
          </p:cNvSpPr>
          <p:nvPr/>
        </p:nvSpPr>
        <p:spPr bwMode="auto">
          <a:xfrm>
            <a:off x="6182577" y="4267268"/>
            <a:ext cx="3575412" cy="1081602"/>
          </a:xfrm>
          <a:prstGeom prst="rect">
            <a:avLst/>
          </a:prstGeom>
          <a:solidFill>
            <a:srgbClr val="00CC00"/>
          </a:solidFill>
          <a:ln w="9525" algn="ctr">
            <a:solidFill>
              <a:srgbClr val="46AAC5"/>
            </a:solidFill>
            <a:miter lim="800000"/>
            <a:headEnd/>
            <a:tailEnd/>
          </a:ln>
          <a:effectLst>
            <a:outerShdw dist="20000" dir="5400000" rotWithShape="0">
              <a:srgbClr val="000000">
                <a:alpha val="37999"/>
              </a:srgbClr>
            </a:outerShdw>
          </a:effectLst>
        </p:spPr>
        <p:txBody>
          <a:bodyPr wrap="square" lIns="95782" tIns="47891" rIns="95782" bIns="47891">
            <a:spAutoFit/>
          </a:bodyPr>
          <a:lstStyle/>
          <a:p>
            <a:pPr algn="ctr"/>
            <a:r>
              <a:rPr lang="en-GB" sz="1600" b="1" u="sng" dirty="0">
                <a:solidFill>
                  <a:srgbClr val="000000"/>
                </a:solidFill>
                <a:latin typeface="Calibri" pitchFamily="34" charset="0"/>
              </a:rPr>
              <a:t>Design Technology</a:t>
            </a:r>
          </a:p>
          <a:p>
            <a:pPr algn="ctr"/>
            <a:r>
              <a:rPr lang="en-GB" sz="1200" dirty="0">
                <a:solidFill>
                  <a:srgbClr val="000000"/>
                </a:solidFill>
                <a:latin typeface="Calibri" pitchFamily="34" charset="0"/>
              </a:rPr>
              <a:t>Our topic this half term is structures. We will be investigating different structures focusing on bridges. We are hoping to showcase our work this term- watch this space!</a:t>
            </a:r>
          </a:p>
        </p:txBody>
      </p:sp>
      <p:sp>
        <p:nvSpPr>
          <p:cNvPr id="11" name="TextBox 10"/>
          <p:cNvSpPr txBox="1"/>
          <p:nvPr/>
        </p:nvSpPr>
        <p:spPr>
          <a:xfrm>
            <a:off x="3590399" y="3952911"/>
            <a:ext cx="2520668" cy="738664"/>
          </a:xfrm>
          <a:prstGeom prst="rect">
            <a:avLst/>
          </a:prstGeom>
          <a:noFill/>
        </p:spPr>
        <p:txBody>
          <a:bodyPr wrap="square" rtlCol="0">
            <a:spAutoFit/>
          </a:bodyPr>
          <a:lstStyle/>
          <a:p>
            <a:pPr algn="ctr"/>
            <a:r>
              <a:rPr lang="en-GB" sz="1400" b="1" dirty="0">
                <a:solidFill>
                  <a:schemeClr val="bg1"/>
                </a:solidFill>
                <a:hlinkClick r:id="rId4"/>
              </a:rPr>
              <a:t>https://www.ssmj.lancs.sch.uk/year-3/</a:t>
            </a:r>
            <a:endParaRPr lang="en-GB" sz="1400" b="1" dirty="0">
              <a:solidFill>
                <a:schemeClr val="bg1"/>
              </a:solidFill>
            </a:endParaRPr>
          </a:p>
          <a:p>
            <a:pPr algn="ctr"/>
            <a:endParaRPr lang="en-GB" sz="1400" b="1" dirty="0">
              <a:solidFill>
                <a:schemeClr val="bg1"/>
              </a:solidFill>
            </a:endParaRPr>
          </a:p>
        </p:txBody>
      </p:sp>
      <p:pic>
        <p:nvPicPr>
          <p:cNvPr id="10" name="Picture 9"/>
          <p:cNvPicPr>
            <a:picLocks noChangeAspect="1"/>
          </p:cNvPicPr>
          <p:nvPr/>
        </p:nvPicPr>
        <p:blipFill>
          <a:blip r:embed="rId5"/>
          <a:stretch>
            <a:fillRect/>
          </a:stretch>
        </p:blipFill>
        <p:spPr>
          <a:xfrm>
            <a:off x="4301611" y="2823647"/>
            <a:ext cx="1154423" cy="1154423"/>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394934ab-4acf-4317-973a-59d01729048e" xsi:nil="true"/>
    <lcf76f155ced4ddcb4097134ff3c332f xmlns="86b804f2-c9f7-460e-8454-86e356404208">
      <Terms xmlns="http://schemas.microsoft.com/office/infopath/2007/PartnerControls"/>
    </lcf76f155ced4ddcb4097134ff3c332f>
    <SharedWithUsers xmlns="394934ab-4acf-4317-973a-59d01729048e">
      <UserInfo>
        <DisplayName/>
        <AccountId xsi:nil="true"/>
        <AccountType/>
      </UserInfo>
    </SharedWithUsers>
    <MediaLengthInSeconds xmlns="86b804f2-c9f7-460e-8454-86e356404208"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074BB331DFE1DA4A881423B1598E6648" ma:contentTypeVersion="15" ma:contentTypeDescription="Create a new document." ma:contentTypeScope="" ma:versionID="5e2ad60043dddf9951b1b902386b038f">
  <xsd:schema xmlns:xsd="http://www.w3.org/2001/XMLSchema" xmlns:xs="http://www.w3.org/2001/XMLSchema" xmlns:p="http://schemas.microsoft.com/office/2006/metadata/properties" xmlns:ns2="86b804f2-c9f7-460e-8454-86e356404208" xmlns:ns3="394934ab-4acf-4317-973a-59d01729048e" targetNamespace="http://schemas.microsoft.com/office/2006/metadata/properties" ma:root="true" ma:fieldsID="f9ca4b5388d0dd829dafd2d3102713ec" ns2:_="" ns3:_="">
    <xsd:import namespace="86b804f2-c9f7-460e-8454-86e356404208"/>
    <xsd:import namespace="394934ab-4acf-4317-973a-59d01729048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b804f2-c9f7-460e-8454-86e35640420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b0487dd8-9a69-4d5e-9b94-ad3b14695458"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94934ab-4acf-4317-973a-59d01729048e"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d0f50a13-4aee-4627-bccb-e9a6c921f91a}" ma:internalName="TaxCatchAll" ma:showField="CatchAllData" ma:web="394934ab-4acf-4317-973a-59d01729048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451DAC6-7D08-4CC7-AB5E-3252EBFE98E3}">
  <ds:schemaRefs>
    <ds:schemaRef ds:uri="http://schemas.microsoft.com/sharepoint/v3/contenttype/forms"/>
  </ds:schemaRefs>
</ds:datastoreItem>
</file>

<file path=customXml/itemProps2.xml><?xml version="1.0" encoding="utf-8"?>
<ds:datastoreItem xmlns:ds="http://schemas.openxmlformats.org/officeDocument/2006/customXml" ds:itemID="{C0491A87-082C-4BA9-B386-592B12BBD465}">
  <ds:schemaRefs>
    <ds:schemaRef ds:uri="http://purl.org/dc/elements/1.1/"/>
    <ds:schemaRef ds:uri="http://schemas.openxmlformats.org/package/2006/metadata/core-properties"/>
    <ds:schemaRef ds:uri="http://purl.org/dc/terms/"/>
    <ds:schemaRef ds:uri="http://schemas.microsoft.com/office/infopath/2007/PartnerControls"/>
    <ds:schemaRef ds:uri="http://schemas.microsoft.com/office/2006/documentManagement/types"/>
    <ds:schemaRef ds:uri="http://schemas.microsoft.com/office/2006/metadata/properties"/>
    <ds:schemaRef ds:uri="394934ab-4acf-4317-973a-59d01729048e"/>
    <ds:schemaRef ds:uri="86b804f2-c9f7-460e-8454-86e356404208"/>
    <ds:schemaRef ds:uri="http://www.w3.org/XML/1998/namespace"/>
    <ds:schemaRef ds:uri="http://purl.org/dc/dcmitype/"/>
  </ds:schemaRefs>
</ds:datastoreItem>
</file>

<file path=customXml/itemProps3.xml><?xml version="1.0" encoding="utf-8"?>
<ds:datastoreItem xmlns:ds="http://schemas.openxmlformats.org/officeDocument/2006/customXml" ds:itemID="{5C6243B7-9755-4403-B6B0-BFE923F9CD0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b804f2-c9f7-460e-8454-86e356404208"/>
    <ds:schemaRef ds:uri="394934ab-4acf-4317-973a-59d01729048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3844</TotalTime>
  <Words>438</Words>
  <Application>Microsoft Office PowerPoint</Application>
  <PresentationFormat>A4 Paper (210x297 mm)</PresentationFormat>
  <Paragraphs>31</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Calibri</vt:lpstr>
      <vt:lpstr>Office Theme</vt:lpstr>
      <vt:lpstr>PowerPoint Presentation</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Michelle</dc:creator>
  <cp:lastModifiedBy>Ishrat Younis</cp:lastModifiedBy>
  <cp:revision>506</cp:revision>
  <cp:lastPrinted>2020-09-11T07:11:39Z</cp:lastPrinted>
  <dcterms:created xsi:type="dcterms:W3CDTF">2014-05-14T11:45:41Z</dcterms:created>
  <dcterms:modified xsi:type="dcterms:W3CDTF">2025-05-06T12:08:24Z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0x010100074BB331DFE1DA4A881423B1598E6648</vt:lpwstr>
  </property>
  <property fmtid="{D5CDD505-2E9C-101B-9397-08002B2CF9AE}" pid="3" name="Order">
    <vt:r8>5991500</vt:r8>
  </property>
  <property fmtid="{D5CDD505-2E9C-101B-9397-08002B2CF9AE}" pid="4" name="_SourceUrl">
    <vt:lpwstr/>
  </property>
  <property fmtid="{D5CDD505-2E9C-101B-9397-08002B2CF9AE}" pid="5" name="_SharedFileIndex">
    <vt:lpwstr/>
  </property>
  <property fmtid="{D5CDD505-2E9C-101B-9397-08002B2CF9AE}" pid="6" name="ComplianceAssetId">
    <vt:lpwstr/>
  </property>
  <property fmtid="{D5CDD505-2E9C-101B-9397-08002B2CF9AE}" pid="7" name="_ExtendedDescription">
    <vt:lpwstr/>
  </property>
  <property fmtid="{D5CDD505-2E9C-101B-9397-08002B2CF9AE}" pid="8" name="TriggerFlowInfo">
    <vt:lpwstr/>
  </property>
  <property fmtid="{D5CDD505-2E9C-101B-9397-08002B2CF9AE}" pid="9" name="MediaServiceImageTags">
    <vt:lpwstr/>
  </property>
</Properties>
</file>