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906000" cy="6858000" type="A4"/>
  <p:notesSz cx="6797675" cy="9926638"/>
  <p:defaultTextStyle>
    <a:defPPr>
      <a:defRPr lang="en-US"/>
    </a:defPPr>
    <a:lvl1pPr algn="l" defTabSz="957263" rtl="0" fontAlgn="base">
      <a:spcBef>
        <a:spcPct val="0"/>
      </a:spcBef>
      <a:spcAft>
        <a:spcPct val="0"/>
      </a:spcAft>
      <a:defRPr sz="1900" kern="1200">
        <a:solidFill>
          <a:schemeClr val="tx1"/>
        </a:solidFill>
        <a:latin typeface="Arial" charset="0"/>
        <a:ea typeface="+mn-ea"/>
        <a:cs typeface="Arial" charset="0"/>
      </a:defRPr>
    </a:lvl1pPr>
    <a:lvl2pPr marL="477838" indent="-136525" algn="l" defTabSz="957263" rtl="0" fontAlgn="base">
      <a:spcBef>
        <a:spcPct val="0"/>
      </a:spcBef>
      <a:spcAft>
        <a:spcPct val="0"/>
      </a:spcAft>
      <a:defRPr sz="1900" kern="1200">
        <a:solidFill>
          <a:schemeClr val="tx1"/>
        </a:solidFill>
        <a:latin typeface="Arial" charset="0"/>
        <a:ea typeface="+mn-ea"/>
        <a:cs typeface="Arial" charset="0"/>
      </a:defRPr>
    </a:lvl2pPr>
    <a:lvl3pPr marL="957263" indent="-273050" algn="l" defTabSz="957263" rtl="0" fontAlgn="base">
      <a:spcBef>
        <a:spcPct val="0"/>
      </a:spcBef>
      <a:spcAft>
        <a:spcPct val="0"/>
      </a:spcAft>
      <a:defRPr sz="1900" kern="1200">
        <a:solidFill>
          <a:schemeClr val="tx1"/>
        </a:solidFill>
        <a:latin typeface="Arial" charset="0"/>
        <a:ea typeface="+mn-ea"/>
        <a:cs typeface="Arial" charset="0"/>
      </a:defRPr>
    </a:lvl3pPr>
    <a:lvl4pPr marL="1435100" indent="-409575" algn="l" defTabSz="957263" rtl="0" fontAlgn="base">
      <a:spcBef>
        <a:spcPct val="0"/>
      </a:spcBef>
      <a:spcAft>
        <a:spcPct val="0"/>
      </a:spcAft>
      <a:defRPr sz="1900" kern="1200">
        <a:solidFill>
          <a:schemeClr val="tx1"/>
        </a:solidFill>
        <a:latin typeface="Arial" charset="0"/>
        <a:ea typeface="+mn-ea"/>
        <a:cs typeface="Arial" charset="0"/>
      </a:defRPr>
    </a:lvl4pPr>
    <a:lvl5pPr marL="1914525" indent="-546100" algn="l" defTabSz="957263" rtl="0" fontAlgn="base">
      <a:spcBef>
        <a:spcPct val="0"/>
      </a:spcBef>
      <a:spcAft>
        <a:spcPct val="0"/>
      </a:spcAft>
      <a:defRPr sz="1900" kern="1200">
        <a:solidFill>
          <a:schemeClr val="tx1"/>
        </a:solidFill>
        <a:latin typeface="Arial" charset="0"/>
        <a:ea typeface="+mn-ea"/>
        <a:cs typeface="Arial" charset="0"/>
      </a:defRPr>
    </a:lvl5pPr>
    <a:lvl6pPr marL="2286000" algn="l" defTabSz="914400" rtl="0" eaLnBrk="1" latinLnBrk="0" hangingPunct="1">
      <a:defRPr sz="1900" kern="1200">
        <a:solidFill>
          <a:schemeClr val="tx1"/>
        </a:solidFill>
        <a:latin typeface="Arial" charset="0"/>
        <a:ea typeface="+mn-ea"/>
        <a:cs typeface="Arial" charset="0"/>
      </a:defRPr>
    </a:lvl6pPr>
    <a:lvl7pPr marL="2743200" algn="l" defTabSz="914400" rtl="0" eaLnBrk="1" latinLnBrk="0" hangingPunct="1">
      <a:defRPr sz="1900" kern="1200">
        <a:solidFill>
          <a:schemeClr val="tx1"/>
        </a:solidFill>
        <a:latin typeface="Arial" charset="0"/>
        <a:ea typeface="+mn-ea"/>
        <a:cs typeface="Arial" charset="0"/>
      </a:defRPr>
    </a:lvl7pPr>
    <a:lvl8pPr marL="3200400" algn="l" defTabSz="914400" rtl="0" eaLnBrk="1" latinLnBrk="0" hangingPunct="1">
      <a:defRPr sz="1900" kern="1200">
        <a:solidFill>
          <a:schemeClr val="tx1"/>
        </a:solidFill>
        <a:latin typeface="Arial" charset="0"/>
        <a:ea typeface="+mn-ea"/>
        <a:cs typeface="Arial" charset="0"/>
      </a:defRPr>
    </a:lvl8pPr>
    <a:lvl9pPr marL="3657600" algn="l" defTabSz="914400" rtl="0" eaLnBrk="1" latinLnBrk="0" hangingPunct="1">
      <a:defRPr sz="19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CCECFF"/>
    <a:srgbClr val="FF99CC"/>
    <a:srgbClr val="99FF99"/>
    <a:srgbClr val="9999FF"/>
    <a:srgbClr val="FFFF99"/>
    <a:srgbClr val="99FFCC"/>
    <a:srgbClr val="CC99FF"/>
    <a:srgbClr val="FF66CC"/>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E7204E-B29B-2FA4-F1FE-0B12C90A7EE0}" v="1736" dt="2025-02-25T16:38:09.1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360" y="4"/>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078" cy="496569"/>
          </a:xfrm>
          <a:prstGeom prst="rect">
            <a:avLst/>
          </a:prstGeom>
        </p:spPr>
        <p:txBody>
          <a:bodyPr vert="horz" lIns="90699" tIns="45350" rIns="90699" bIns="45350" rtlCol="0"/>
          <a:lstStyle>
            <a:lvl1pPr algn="l" defTabSz="949587">
              <a:defRPr sz="1200">
                <a:cs typeface="+mn-cs"/>
              </a:defRPr>
            </a:lvl1pPr>
          </a:lstStyle>
          <a:p>
            <a:pPr>
              <a:defRPr/>
            </a:pPr>
            <a:endParaRPr lang="en-GB"/>
          </a:p>
        </p:txBody>
      </p:sp>
      <p:sp>
        <p:nvSpPr>
          <p:cNvPr id="3" name="Date Placeholder 2"/>
          <p:cNvSpPr>
            <a:spLocks noGrp="1"/>
          </p:cNvSpPr>
          <p:nvPr>
            <p:ph type="dt" idx="1"/>
          </p:nvPr>
        </p:nvSpPr>
        <p:spPr>
          <a:xfrm>
            <a:off x="3850026" y="0"/>
            <a:ext cx="2946078" cy="496569"/>
          </a:xfrm>
          <a:prstGeom prst="rect">
            <a:avLst/>
          </a:prstGeom>
        </p:spPr>
        <p:txBody>
          <a:bodyPr vert="horz" lIns="90699" tIns="45350" rIns="90699" bIns="45350" rtlCol="0"/>
          <a:lstStyle>
            <a:lvl1pPr algn="r" defTabSz="949587">
              <a:defRPr sz="1200">
                <a:cs typeface="+mn-cs"/>
              </a:defRPr>
            </a:lvl1pPr>
          </a:lstStyle>
          <a:p>
            <a:pPr>
              <a:defRPr/>
            </a:pPr>
            <a:fld id="{F2EFE0D3-DF17-4596-BB98-8186D061C7DC}" type="datetimeFigureOut">
              <a:rPr lang="en-GB"/>
              <a:pPr>
                <a:defRPr/>
              </a:pPr>
              <a:t>25/02/2025</a:t>
            </a:fld>
            <a:endParaRPr lang="en-GB"/>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0699" tIns="45350" rIns="90699" bIns="45350" rtlCol="0" anchor="ctr"/>
          <a:lstStyle/>
          <a:p>
            <a:pPr lvl="0"/>
            <a:endParaRPr lang="en-GB" noProof="0"/>
          </a:p>
        </p:txBody>
      </p:sp>
      <p:sp>
        <p:nvSpPr>
          <p:cNvPr id="5" name="Notes Placeholder 4"/>
          <p:cNvSpPr>
            <a:spLocks noGrp="1"/>
          </p:cNvSpPr>
          <p:nvPr>
            <p:ph type="body" sz="quarter" idx="3"/>
          </p:nvPr>
        </p:nvSpPr>
        <p:spPr>
          <a:xfrm>
            <a:off x="679139" y="4715035"/>
            <a:ext cx="5439398" cy="4467539"/>
          </a:xfrm>
          <a:prstGeom prst="rect">
            <a:avLst/>
          </a:prstGeom>
        </p:spPr>
        <p:txBody>
          <a:bodyPr vert="horz" lIns="90699" tIns="45350" rIns="90699" bIns="4535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493"/>
            <a:ext cx="2946078" cy="496568"/>
          </a:xfrm>
          <a:prstGeom prst="rect">
            <a:avLst/>
          </a:prstGeom>
        </p:spPr>
        <p:txBody>
          <a:bodyPr vert="horz" lIns="90699" tIns="45350" rIns="90699" bIns="45350" rtlCol="0" anchor="b"/>
          <a:lstStyle>
            <a:lvl1pPr algn="l" defTabSz="949587">
              <a:defRPr sz="1200">
                <a:cs typeface="+mn-cs"/>
              </a:defRPr>
            </a:lvl1pPr>
          </a:lstStyle>
          <a:p>
            <a:pPr>
              <a:defRPr/>
            </a:pPr>
            <a:endParaRPr lang="en-GB"/>
          </a:p>
        </p:txBody>
      </p:sp>
      <p:sp>
        <p:nvSpPr>
          <p:cNvPr id="7" name="Slide Number Placeholder 6"/>
          <p:cNvSpPr>
            <a:spLocks noGrp="1"/>
          </p:cNvSpPr>
          <p:nvPr>
            <p:ph type="sldNum" sz="quarter" idx="5"/>
          </p:nvPr>
        </p:nvSpPr>
        <p:spPr>
          <a:xfrm>
            <a:off x="3850026" y="9428493"/>
            <a:ext cx="2946078" cy="496568"/>
          </a:xfrm>
          <a:prstGeom prst="rect">
            <a:avLst/>
          </a:prstGeom>
        </p:spPr>
        <p:txBody>
          <a:bodyPr vert="horz" lIns="90699" tIns="45350" rIns="90699" bIns="45350" rtlCol="0" anchor="b"/>
          <a:lstStyle>
            <a:lvl1pPr algn="r" defTabSz="949587">
              <a:defRPr sz="1200">
                <a:cs typeface="+mn-cs"/>
              </a:defRPr>
            </a:lvl1pPr>
          </a:lstStyle>
          <a:p>
            <a:pPr>
              <a:defRPr/>
            </a:pPr>
            <a:fld id="{654F3423-93C6-4F6E-9413-B6C97B8DA8E5}" type="slidenum">
              <a:rPr lang="en-GB"/>
              <a:pPr>
                <a:defRPr/>
              </a:pPr>
              <a:t>‹#›</a:t>
            </a:fld>
            <a:endParaRPr lang="en-GB"/>
          </a:p>
        </p:txBody>
      </p:sp>
    </p:spTree>
    <p:extLst>
      <p:ext uri="{BB962C8B-B14F-4D97-AF65-F5344CB8AC3E}">
        <p14:creationId xmlns:p14="http://schemas.microsoft.com/office/powerpoint/2010/main" val="18425149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49509"/>
            <a:fld id="{DC27EB2F-C388-4303-983B-B2A6075B4D50}" type="slidenum">
              <a:rPr lang="en-GB" smtClean="0">
                <a:cs typeface="Arial" charset="0"/>
              </a:rPr>
              <a:pPr defTabSz="949509"/>
              <a:t>1</a:t>
            </a:fld>
            <a:endParaRPr lang="en-GB">
              <a:cs typeface="Arial" charset="0"/>
            </a:endParaRPr>
          </a:p>
        </p:txBody>
      </p:sp>
    </p:spTree>
    <p:extLst>
      <p:ext uri="{BB962C8B-B14F-4D97-AF65-F5344CB8AC3E}">
        <p14:creationId xmlns:p14="http://schemas.microsoft.com/office/powerpoint/2010/main" val="2340893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78908" indent="0" algn="ctr">
              <a:buNone/>
              <a:defRPr>
                <a:solidFill>
                  <a:schemeClr val="tx1">
                    <a:tint val="75000"/>
                  </a:schemeClr>
                </a:solidFill>
              </a:defRPr>
            </a:lvl2pPr>
            <a:lvl3pPr marL="957816" indent="0" algn="ctr">
              <a:buNone/>
              <a:defRPr>
                <a:solidFill>
                  <a:schemeClr val="tx1">
                    <a:tint val="75000"/>
                  </a:schemeClr>
                </a:solidFill>
              </a:defRPr>
            </a:lvl3pPr>
            <a:lvl4pPr marL="1436724" indent="0" algn="ctr">
              <a:buNone/>
              <a:defRPr>
                <a:solidFill>
                  <a:schemeClr val="tx1">
                    <a:tint val="75000"/>
                  </a:schemeClr>
                </a:solidFill>
              </a:defRPr>
            </a:lvl4pPr>
            <a:lvl5pPr marL="1915631" indent="0" algn="ctr">
              <a:buNone/>
              <a:defRPr>
                <a:solidFill>
                  <a:schemeClr val="tx1">
                    <a:tint val="75000"/>
                  </a:schemeClr>
                </a:solidFill>
              </a:defRPr>
            </a:lvl5pPr>
            <a:lvl6pPr marL="2394539" indent="0" algn="ctr">
              <a:buNone/>
              <a:defRPr>
                <a:solidFill>
                  <a:schemeClr val="tx1">
                    <a:tint val="75000"/>
                  </a:schemeClr>
                </a:solidFill>
              </a:defRPr>
            </a:lvl6pPr>
            <a:lvl7pPr marL="2873447" indent="0" algn="ctr">
              <a:buNone/>
              <a:defRPr>
                <a:solidFill>
                  <a:schemeClr val="tx1">
                    <a:tint val="75000"/>
                  </a:schemeClr>
                </a:solidFill>
              </a:defRPr>
            </a:lvl7pPr>
            <a:lvl8pPr marL="3352355" indent="0" algn="ctr">
              <a:buNone/>
              <a:defRPr>
                <a:solidFill>
                  <a:schemeClr val="tx1">
                    <a:tint val="75000"/>
                  </a:schemeClr>
                </a:solidFill>
              </a:defRPr>
            </a:lvl8pPr>
            <a:lvl9pPr marL="3831263"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3ED059B6-1EA8-455D-901E-9DC33A0055D8}" type="datetimeFigureOut">
              <a:rPr lang="en-US"/>
              <a:pPr>
                <a:defRPr/>
              </a:pPr>
              <a:t>2/25/2025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1085578-CFCC-4AB7-8B2F-23CCB266A1DB}"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1D1A971-EAB7-451F-A755-345EEB8DFB07}" type="datetimeFigureOut">
              <a:rPr lang="en-US"/>
              <a:pPr>
                <a:defRPr/>
              </a:pPr>
              <a:t>2/25/2025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AB0210A-76B3-44A2-8418-023C09387BE9}"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200" b="1" cap="all"/>
            </a:lvl1pPr>
          </a:lstStyle>
          <a:p>
            <a:r>
              <a:rPr lang="en-US"/>
              <a:t>Click to edit Master title style</a:t>
            </a:r>
            <a:endParaRPr lang="en-GB"/>
          </a:p>
        </p:txBody>
      </p:sp>
      <p:sp>
        <p:nvSpPr>
          <p:cNvPr id="3" name="Text Placeholder 2"/>
          <p:cNvSpPr>
            <a:spLocks noGrp="1"/>
          </p:cNvSpPr>
          <p:nvPr>
            <p:ph type="body" idx="1"/>
          </p:nvPr>
        </p:nvSpPr>
        <p:spPr>
          <a:xfrm>
            <a:off x="782506" y="2906714"/>
            <a:ext cx="8420100" cy="1500187"/>
          </a:xfrm>
        </p:spPr>
        <p:txBody>
          <a:bodyPr anchor="b"/>
          <a:lstStyle>
            <a:lvl1pPr marL="0" indent="0">
              <a:buNone/>
              <a:defRPr sz="2100">
                <a:solidFill>
                  <a:schemeClr val="tx1">
                    <a:tint val="75000"/>
                  </a:schemeClr>
                </a:solidFill>
              </a:defRPr>
            </a:lvl1pPr>
            <a:lvl2pPr marL="478908" indent="0">
              <a:buNone/>
              <a:defRPr sz="1900">
                <a:solidFill>
                  <a:schemeClr val="tx1">
                    <a:tint val="75000"/>
                  </a:schemeClr>
                </a:solidFill>
              </a:defRPr>
            </a:lvl2pPr>
            <a:lvl3pPr marL="957816" indent="0">
              <a:buNone/>
              <a:defRPr sz="1600">
                <a:solidFill>
                  <a:schemeClr val="tx1">
                    <a:tint val="75000"/>
                  </a:schemeClr>
                </a:solidFill>
              </a:defRPr>
            </a:lvl3pPr>
            <a:lvl4pPr marL="1436724" indent="0">
              <a:buNone/>
              <a:defRPr sz="1500">
                <a:solidFill>
                  <a:schemeClr val="tx1">
                    <a:tint val="75000"/>
                  </a:schemeClr>
                </a:solidFill>
              </a:defRPr>
            </a:lvl4pPr>
            <a:lvl5pPr marL="1915631" indent="0">
              <a:buNone/>
              <a:defRPr sz="1500">
                <a:solidFill>
                  <a:schemeClr val="tx1">
                    <a:tint val="75000"/>
                  </a:schemeClr>
                </a:solidFill>
              </a:defRPr>
            </a:lvl5pPr>
            <a:lvl6pPr marL="2394539" indent="0">
              <a:buNone/>
              <a:defRPr sz="1500">
                <a:solidFill>
                  <a:schemeClr val="tx1">
                    <a:tint val="75000"/>
                  </a:schemeClr>
                </a:solidFill>
              </a:defRPr>
            </a:lvl6pPr>
            <a:lvl7pPr marL="2873447" indent="0">
              <a:buNone/>
              <a:defRPr sz="1500">
                <a:solidFill>
                  <a:schemeClr val="tx1">
                    <a:tint val="75000"/>
                  </a:schemeClr>
                </a:solidFill>
              </a:defRPr>
            </a:lvl7pPr>
            <a:lvl8pPr marL="3352355" indent="0">
              <a:buNone/>
              <a:defRPr sz="1500">
                <a:solidFill>
                  <a:schemeClr val="tx1">
                    <a:tint val="75000"/>
                  </a:schemeClr>
                </a:solidFill>
              </a:defRPr>
            </a:lvl8pPr>
            <a:lvl9pPr marL="383126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1273148-0E99-4365-8615-EF5C33ABC8BD}" type="datetimeFigureOut">
              <a:rPr lang="en-US"/>
              <a:pPr>
                <a:defRPr/>
              </a:pPr>
              <a:t>2/25/2025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ECC8F19-1D8E-4BC3-AF19-821967EBC532}"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0D709F65-D99A-4B59-BA51-D1AF59F7BA44}" type="datetimeFigureOut">
              <a:rPr lang="en-US"/>
              <a:pPr>
                <a:defRPr/>
              </a:pPr>
              <a:t>2/25/2025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C53B2AF-BB4B-4FEA-89F6-C691D50DC064}"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5ECF0A1-2C00-4B77-A190-193DDE3AF93C}" type="datetimeFigureOut">
              <a:rPr lang="en-US"/>
              <a:pPr>
                <a:defRPr/>
              </a:pPr>
              <a:t>2/25/2025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629219A1-ED23-4A61-B219-07F4BA11060A}"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2FB3A66-D726-4752-B150-DF8D620273AF}" type="datetimeFigureOut">
              <a:rPr lang="en-US"/>
              <a:pPr>
                <a:defRPr/>
              </a:pPr>
              <a:t>2/25/2025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688F47C-DA55-49E8-9FD2-56A9B58C8106}"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9A00DD-3511-4DA9-9C66-68AE1BD137E6}" type="datetimeFigureOut">
              <a:rPr lang="en-US"/>
              <a:pPr>
                <a:defRPr/>
              </a:pPr>
              <a:t>2/25/2025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C02388C2-F0B8-4C48-AA63-33087E6CD449}"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1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4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1"/>
            <a:ext cx="3259006" cy="4691063"/>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76F3C8-FEA7-421B-B4F9-AE1626CD26F7}" type="datetimeFigureOut">
              <a:rPr lang="en-US"/>
              <a:pPr>
                <a:defRPr/>
              </a:pPr>
              <a:t>2/25/2025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B33456A-B831-48DF-AEC5-133D81143C76}"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1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400"/>
            </a:lvl1pPr>
            <a:lvl2pPr marL="478908" indent="0">
              <a:buNone/>
              <a:defRPr sz="2900"/>
            </a:lvl2pPr>
            <a:lvl3pPr marL="957816" indent="0">
              <a:buNone/>
              <a:defRPr sz="2500"/>
            </a:lvl3pPr>
            <a:lvl4pPr marL="1436724" indent="0">
              <a:buNone/>
              <a:defRPr sz="2100"/>
            </a:lvl4pPr>
            <a:lvl5pPr marL="1915631" indent="0">
              <a:buNone/>
              <a:defRPr sz="2100"/>
            </a:lvl5pPr>
            <a:lvl6pPr marL="2394539" indent="0">
              <a:buNone/>
              <a:defRPr sz="2100"/>
            </a:lvl6pPr>
            <a:lvl7pPr marL="2873447" indent="0">
              <a:buNone/>
              <a:defRPr sz="2100"/>
            </a:lvl7pPr>
            <a:lvl8pPr marL="3352355" indent="0">
              <a:buNone/>
              <a:defRPr sz="2100"/>
            </a:lvl8pPr>
            <a:lvl9pPr marL="3831263" indent="0">
              <a:buNone/>
              <a:defRPr sz="2100"/>
            </a:lvl9pPr>
          </a:lstStyle>
          <a:p>
            <a:pPr lvl="0"/>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C3F41F5-81EE-4ABC-A34F-651429D5F975}" type="datetimeFigureOut">
              <a:rPr lang="en-US"/>
              <a:pPr>
                <a:defRPr/>
              </a:pPr>
              <a:t>2/25/2025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2CFA1D-1636-4B08-A196-5E5308925901}"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CAC2FBF-93DA-4174-B358-1EB7E9A7A544}" type="datetimeFigureOut">
              <a:rPr lang="en-US"/>
              <a:pPr>
                <a:defRPr/>
              </a:pPr>
              <a:t>2/25/2025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6B520FC-1F43-41F8-BB87-42D57FC7943D}"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A0383D95-D556-480F-98C3-0A854FD26AD4}" type="datetimeFigureOut">
              <a:rPr lang="en-US"/>
              <a:pPr>
                <a:defRPr/>
              </a:pPr>
              <a:t>2/25/2025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6D332F1-0B85-4301-AAE5-0F0C8D0FC2F8}"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5300" y="274638"/>
            <a:ext cx="8915400" cy="1143000"/>
          </a:xfrm>
          <a:prstGeom prst="rect">
            <a:avLst/>
          </a:prstGeom>
          <a:noFill/>
          <a:ln w="9525">
            <a:noFill/>
            <a:miter lim="800000"/>
            <a:headEnd/>
            <a:tailEnd/>
          </a:ln>
        </p:spPr>
        <p:txBody>
          <a:bodyPr vert="horz" wrap="square" lIns="95782" tIns="47891" rIns="95782" bIns="47891"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95300" y="1600200"/>
            <a:ext cx="8915400" cy="4525963"/>
          </a:xfrm>
          <a:prstGeom prst="rect">
            <a:avLst/>
          </a:prstGeom>
          <a:noFill/>
          <a:ln w="9525">
            <a:noFill/>
            <a:miter lim="800000"/>
            <a:headEnd/>
            <a:tailEnd/>
          </a:ln>
        </p:spPr>
        <p:txBody>
          <a:bodyPr vert="horz" wrap="square" lIns="95782" tIns="47891" rIns="95782" bIns="47891"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0"/>
            <a:ext cx="2311400" cy="365125"/>
          </a:xfrm>
          <a:prstGeom prst="rect">
            <a:avLst/>
          </a:prstGeom>
        </p:spPr>
        <p:txBody>
          <a:bodyPr vert="horz" lIns="95782" tIns="47891" rIns="95782" bIns="47891" rtlCol="0" anchor="ctr"/>
          <a:lstStyle>
            <a:lvl1pPr algn="l" defTabSz="957816" fontAlgn="auto">
              <a:spcBef>
                <a:spcPts val="0"/>
              </a:spcBef>
              <a:spcAft>
                <a:spcPts val="0"/>
              </a:spcAft>
              <a:defRPr sz="1300">
                <a:solidFill>
                  <a:schemeClr val="tx1">
                    <a:tint val="75000"/>
                  </a:schemeClr>
                </a:solidFill>
                <a:latin typeface="+mn-lt"/>
                <a:cs typeface="+mn-cs"/>
              </a:defRPr>
            </a:lvl1pPr>
          </a:lstStyle>
          <a:p>
            <a:pPr>
              <a:defRPr/>
            </a:pPr>
            <a:fld id="{EE7EC055-FCA3-49BA-ADDC-30211D01A65A}" type="datetimeFigureOut">
              <a:rPr lang="en-US"/>
              <a:pPr>
                <a:defRPr/>
              </a:pPr>
              <a:t>2/25/2025</a:t>
            </a:fld>
            <a:endParaRPr lang="en-GB"/>
          </a:p>
        </p:txBody>
      </p:sp>
      <p:sp>
        <p:nvSpPr>
          <p:cNvPr id="5" name="Footer Placeholder 4"/>
          <p:cNvSpPr>
            <a:spLocks noGrp="1"/>
          </p:cNvSpPr>
          <p:nvPr>
            <p:ph type="ftr" sz="quarter" idx="3"/>
          </p:nvPr>
        </p:nvSpPr>
        <p:spPr>
          <a:xfrm>
            <a:off x="3384550" y="6356350"/>
            <a:ext cx="3136900" cy="365125"/>
          </a:xfrm>
          <a:prstGeom prst="rect">
            <a:avLst/>
          </a:prstGeom>
        </p:spPr>
        <p:txBody>
          <a:bodyPr vert="horz" lIns="95782" tIns="47891" rIns="95782" bIns="47891" rtlCol="0" anchor="ctr"/>
          <a:lstStyle>
            <a:lvl1pPr algn="ctr" defTabSz="957816" fontAlgn="auto">
              <a:spcBef>
                <a:spcPts val="0"/>
              </a:spcBef>
              <a:spcAft>
                <a:spcPts val="0"/>
              </a:spcAft>
              <a:defRPr sz="13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7099300" y="6356350"/>
            <a:ext cx="2311400" cy="365125"/>
          </a:xfrm>
          <a:prstGeom prst="rect">
            <a:avLst/>
          </a:prstGeom>
        </p:spPr>
        <p:txBody>
          <a:bodyPr vert="horz" lIns="95782" tIns="47891" rIns="95782" bIns="47891" rtlCol="0" anchor="ctr"/>
          <a:lstStyle>
            <a:lvl1pPr algn="r" defTabSz="957816" fontAlgn="auto">
              <a:spcBef>
                <a:spcPts val="0"/>
              </a:spcBef>
              <a:spcAft>
                <a:spcPts val="0"/>
              </a:spcAft>
              <a:defRPr sz="1300">
                <a:solidFill>
                  <a:schemeClr val="tx1">
                    <a:tint val="75000"/>
                  </a:schemeClr>
                </a:solidFill>
                <a:latin typeface="+mn-lt"/>
                <a:cs typeface="+mn-cs"/>
              </a:defRPr>
            </a:lvl1pPr>
          </a:lstStyle>
          <a:p>
            <a:pPr>
              <a:defRPr/>
            </a:pPr>
            <a:fld id="{36C080E7-34F4-4C1A-B593-49D2A022B3E7}"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957263" rtl="0" eaLnBrk="0" fontAlgn="base" hangingPunct="0">
        <a:spcBef>
          <a:spcPct val="0"/>
        </a:spcBef>
        <a:spcAft>
          <a:spcPct val="0"/>
        </a:spcAft>
        <a:defRPr sz="4600" kern="1200">
          <a:solidFill>
            <a:schemeClr val="tx1"/>
          </a:solidFill>
          <a:latin typeface="+mj-lt"/>
          <a:ea typeface="+mj-ea"/>
          <a:cs typeface="+mj-cs"/>
        </a:defRPr>
      </a:lvl1pPr>
      <a:lvl2pPr algn="ctr" defTabSz="957263" rtl="0" eaLnBrk="0" fontAlgn="base" hangingPunct="0">
        <a:spcBef>
          <a:spcPct val="0"/>
        </a:spcBef>
        <a:spcAft>
          <a:spcPct val="0"/>
        </a:spcAft>
        <a:defRPr sz="4600">
          <a:solidFill>
            <a:schemeClr val="tx1"/>
          </a:solidFill>
          <a:latin typeface="Calibri" pitchFamily="34" charset="0"/>
        </a:defRPr>
      </a:lvl2pPr>
      <a:lvl3pPr algn="ctr" defTabSz="957263" rtl="0" eaLnBrk="0" fontAlgn="base" hangingPunct="0">
        <a:spcBef>
          <a:spcPct val="0"/>
        </a:spcBef>
        <a:spcAft>
          <a:spcPct val="0"/>
        </a:spcAft>
        <a:defRPr sz="4600">
          <a:solidFill>
            <a:schemeClr val="tx1"/>
          </a:solidFill>
          <a:latin typeface="Calibri" pitchFamily="34" charset="0"/>
        </a:defRPr>
      </a:lvl3pPr>
      <a:lvl4pPr algn="ctr" defTabSz="957263" rtl="0" eaLnBrk="0" fontAlgn="base" hangingPunct="0">
        <a:spcBef>
          <a:spcPct val="0"/>
        </a:spcBef>
        <a:spcAft>
          <a:spcPct val="0"/>
        </a:spcAft>
        <a:defRPr sz="4600">
          <a:solidFill>
            <a:schemeClr val="tx1"/>
          </a:solidFill>
          <a:latin typeface="Calibri" pitchFamily="34" charset="0"/>
        </a:defRPr>
      </a:lvl4pPr>
      <a:lvl5pPr algn="ctr" defTabSz="957263" rtl="0" eaLnBrk="0" fontAlgn="base" hangingPunct="0">
        <a:spcBef>
          <a:spcPct val="0"/>
        </a:spcBef>
        <a:spcAft>
          <a:spcPct val="0"/>
        </a:spcAft>
        <a:defRPr sz="4600">
          <a:solidFill>
            <a:schemeClr val="tx1"/>
          </a:solidFill>
          <a:latin typeface="Calibri" pitchFamily="34" charset="0"/>
        </a:defRPr>
      </a:lvl5pPr>
      <a:lvl6pPr marL="342077" algn="ctr" defTabSz="957341" rtl="0" fontAlgn="base">
        <a:spcBef>
          <a:spcPct val="0"/>
        </a:spcBef>
        <a:spcAft>
          <a:spcPct val="0"/>
        </a:spcAft>
        <a:defRPr sz="4600">
          <a:solidFill>
            <a:schemeClr val="tx1"/>
          </a:solidFill>
          <a:latin typeface="Calibri" pitchFamily="34" charset="0"/>
        </a:defRPr>
      </a:lvl6pPr>
      <a:lvl7pPr marL="684154" algn="ctr" defTabSz="957341" rtl="0" fontAlgn="base">
        <a:spcBef>
          <a:spcPct val="0"/>
        </a:spcBef>
        <a:spcAft>
          <a:spcPct val="0"/>
        </a:spcAft>
        <a:defRPr sz="4600">
          <a:solidFill>
            <a:schemeClr val="tx1"/>
          </a:solidFill>
          <a:latin typeface="Calibri" pitchFamily="34" charset="0"/>
        </a:defRPr>
      </a:lvl7pPr>
      <a:lvl8pPr marL="1026231" algn="ctr" defTabSz="957341" rtl="0" fontAlgn="base">
        <a:spcBef>
          <a:spcPct val="0"/>
        </a:spcBef>
        <a:spcAft>
          <a:spcPct val="0"/>
        </a:spcAft>
        <a:defRPr sz="4600">
          <a:solidFill>
            <a:schemeClr val="tx1"/>
          </a:solidFill>
          <a:latin typeface="Calibri" pitchFamily="34" charset="0"/>
        </a:defRPr>
      </a:lvl8pPr>
      <a:lvl9pPr marL="1368308" algn="ctr" defTabSz="957341" rtl="0" fontAlgn="base">
        <a:spcBef>
          <a:spcPct val="0"/>
        </a:spcBef>
        <a:spcAft>
          <a:spcPct val="0"/>
        </a:spcAft>
        <a:defRPr sz="4600">
          <a:solidFill>
            <a:schemeClr val="tx1"/>
          </a:solidFill>
          <a:latin typeface="Calibri" pitchFamily="34" charset="0"/>
        </a:defRPr>
      </a:lvl9pPr>
    </p:titleStyle>
    <p:bodyStyle>
      <a:lvl1pPr marL="357188" indent="-357188" algn="l" defTabSz="957263"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77875" indent="-298450" algn="l" defTabSz="957263" rtl="0" eaLnBrk="0" fontAlgn="base" hangingPunct="0">
        <a:spcBef>
          <a:spcPct val="20000"/>
        </a:spcBef>
        <a:spcAft>
          <a:spcPct val="0"/>
        </a:spcAft>
        <a:buFont typeface="Arial" charset="0"/>
        <a:buChar char="–"/>
        <a:defRPr sz="2900" kern="1200">
          <a:solidFill>
            <a:schemeClr val="tx1"/>
          </a:solidFill>
          <a:latin typeface="+mn-lt"/>
          <a:ea typeface="+mn-ea"/>
          <a:cs typeface="+mn-cs"/>
        </a:defRPr>
      </a:lvl2pPr>
      <a:lvl3pPr marL="1196975" indent="-238125" algn="l" defTabSz="957263"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74813"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54238"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33993"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12901"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91809"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70717"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57816" rtl="0" eaLnBrk="1" latinLnBrk="0" hangingPunct="1">
        <a:defRPr sz="1900" kern="1200">
          <a:solidFill>
            <a:schemeClr val="tx1"/>
          </a:solidFill>
          <a:latin typeface="+mn-lt"/>
          <a:ea typeface="+mn-ea"/>
          <a:cs typeface="+mn-cs"/>
        </a:defRPr>
      </a:lvl1pPr>
      <a:lvl2pPr marL="478908" algn="l" defTabSz="957816" rtl="0" eaLnBrk="1" latinLnBrk="0" hangingPunct="1">
        <a:defRPr sz="1900" kern="1200">
          <a:solidFill>
            <a:schemeClr val="tx1"/>
          </a:solidFill>
          <a:latin typeface="+mn-lt"/>
          <a:ea typeface="+mn-ea"/>
          <a:cs typeface="+mn-cs"/>
        </a:defRPr>
      </a:lvl2pPr>
      <a:lvl3pPr marL="957816" algn="l" defTabSz="957816" rtl="0" eaLnBrk="1" latinLnBrk="0" hangingPunct="1">
        <a:defRPr sz="1900" kern="1200">
          <a:solidFill>
            <a:schemeClr val="tx1"/>
          </a:solidFill>
          <a:latin typeface="+mn-lt"/>
          <a:ea typeface="+mn-ea"/>
          <a:cs typeface="+mn-cs"/>
        </a:defRPr>
      </a:lvl3pPr>
      <a:lvl4pPr marL="1436724" algn="l" defTabSz="957816" rtl="0" eaLnBrk="1" latinLnBrk="0" hangingPunct="1">
        <a:defRPr sz="1900" kern="1200">
          <a:solidFill>
            <a:schemeClr val="tx1"/>
          </a:solidFill>
          <a:latin typeface="+mn-lt"/>
          <a:ea typeface="+mn-ea"/>
          <a:cs typeface="+mn-cs"/>
        </a:defRPr>
      </a:lvl4pPr>
      <a:lvl5pPr marL="1915631" algn="l" defTabSz="957816" rtl="0" eaLnBrk="1" latinLnBrk="0" hangingPunct="1">
        <a:defRPr sz="1900" kern="1200">
          <a:solidFill>
            <a:schemeClr val="tx1"/>
          </a:solidFill>
          <a:latin typeface="+mn-lt"/>
          <a:ea typeface="+mn-ea"/>
          <a:cs typeface="+mn-cs"/>
        </a:defRPr>
      </a:lvl5pPr>
      <a:lvl6pPr marL="2394539" algn="l" defTabSz="957816" rtl="0" eaLnBrk="1" latinLnBrk="0" hangingPunct="1">
        <a:defRPr sz="1900" kern="1200">
          <a:solidFill>
            <a:schemeClr val="tx1"/>
          </a:solidFill>
          <a:latin typeface="+mn-lt"/>
          <a:ea typeface="+mn-ea"/>
          <a:cs typeface="+mn-cs"/>
        </a:defRPr>
      </a:lvl6pPr>
      <a:lvl7pPr marL="2873447" algn="l" defTabSz="957816" rtl="0" eaLnBrk="1" latinLnBrk="0" hangingPunct="1">
        <a:defRPr sz="1900" kern="1200">
          <a:solidFill>
            <a:schemeClr val="tx1"/>
          </a:solidFill>
          <a:latin typeface="+mn-lt"/>
          <a:ea typeface="+mn-ea"/>
          <a:cs typeface="+mn-cs"/>
        </a:defRPr>
      </a:lvl7pPr>
      <a:lvl8pPr marL="3352355" algn="l" defTabSz="957816" rtl="0" eaLnBrk="1" latinLnBrk="0" hangingPunct="1">
        <a:defRPr sz="1900" kern="1200">
          <a:solidFill>
            <a:schemeClr val="tx1"/>
          </a:solidFill>
          <a:latin typeface="+mn-lt"/>
          <a:ea typeface="+mn-ea"/>
          <a:cs typeface="+mn-cs"/>
        </a:defRPr>
      </a:lvl8pPr>
      <a:lvl9pPr marL="3831263" algn="l" defTabSz="95781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p:cNvGrpSpPr/>
        <p:nvPr/>
      </p:nvGrpSpPr>
      <p:grpSpPr>
        <a:xfrm>
          <a:off x="0" y="0"/>
          <a:ext cx="0" cy="0"/>
          <a:chOff x="0" y="0"/>
          <a:chExt cx="0" cy="0"/>
        </a:xfrm>
      </p:grpSpPr>
      <p:sp>
        <p:nvSpPr>
          <p:cNvPr id="21" name="Rectangle 20"/>
          <p:cNvSpPr/>
          <p:nvPr/>
        </p:nvSpPr>
        <p:spPr>
          <a:xfrm>
            <a:off x="4286751" y="2221268"/>
            <a:ext cx="2088408" cy="3300738"/>
          </a:xfrm>
          <a:prstGeom prst="rect">
            <a:avLst/>
          </a:prstGeom>
          <a:solidFill>
            <a:srgbClr val="92D050"/>
          </a:solidFill>
          <a:ln/>
        </p:spPr>
        <p:style>
          <a:lnRef idx="0">
            <a:schemeClr val="accent5"/>
          </a:lnRef>
          <a:fillRef idx="3">
            <a:schemeClr val="accent5"/>
          </a:fillRef>
          <a:effectRef idx="3">
            <a:schemeClr val="accent5"/>
          </a:effectRef>
          <a:fontRef idx="minor">
            <a:schemeClr val="lt1"/>
          </a:fontRef>
        </p:style>
        <p:txBody>
          <a:bodyPr wrap="square" lIns="68415" tIns="34208" rIns="68415" bIns="34208" anchor="t">
            <a:spAutoFit/>
          </a:bodyPr>
          <a:lstStyle/>
          <a:p>
            <a:pPr algn="ctr">
              <a:defRPr/>
            </a:pPr>
            <a:r>
              <a:rPr lang="en-GB" sz="1800" b="1" dirty="0">
                <a:solidFill>
                  <a:srgbClr val="FFFFFF"/>
                </a:solidFill>
                <a:cs typeface="Arial" charset="0"/>
              </a:rPr>
              <a:t>Year 1</a:t>
            </a:r>
          </a:p>
          <a:p>
            <a:pPr algn="ctr">
              <a:defRPr/>
            </a:pPr>
            <a:r>
              <a:rPr lang="en-GB" sz="1800" b="1" dirty="0">
                <a:solidFill>
                  <a:srgbClr val="FFFFFF"/>
                </a:solidFill>
                <a:cs typeface="Arial"/>
              </a:rPr>
              <a:t> Spring 2</a:t>
            </a:r>
            <a:endParaRPr lang="en-GB" sz="1800" b="1" dirty="0">
              <a:solidFill>
                <a:srgbClr val="FFFFFF"/>
              </a:solidFill>
              <a:cs typeface="Arial" charset="0"/>
            </a:endParaRPr>
          </a:p>
          <a:p>
            <a:pPr algn="ctr">
              <a:defRPr/>
            </a:pPr>
            <a:r>
              <a:rPr lang="en-GB" sz="1800" b="1" dirty="0">
                <a:solidFill>
                  <a:srgbClr val="FFFFFF"/>
                </a:solidFill>
                <a:cs typeface="Arial"/>
              </a:rPr>
              <a:t>2025</a:t>
            </a: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a:p>
            <a:pP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p:txBody>
      </p:sp>
      <p:sp>
        <p:nvSpPr>
          <p:cNvPr id="6" name="TextBox 5"/>
          <p:cNvSpPr txBox="1">
            <a:spLocks noChangeArrowheads="1"/>
          </p:cNvSpPr>
          <p:nvPr/>
        </p:nvSpPr>
        <p:spPr bwMode="auto">
          <a:xfrm>
            <a:off x="3592973" y="-67059"/>
            <a:ext cx="3024188" cy="1881821"/>
          </a:xfrm>
          <a:prstGeom prst="rect">
            <a:avLst/>
          </a:prstGeom>
          <a:solidFill>
            <a:srgbClr val="CC99FF"/>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800" b="1" u="sng" dirty="0">
                <a:solidFill>
                  <a:srgbClr val="000000"/>
                </a:solidFill>
                <a:latin typeface="Calibri" pitchFamily="34" charset="0"/>
              </a:rPr>
              <a:t>Religious Education </a:t>
            </a:r>
            <a:r>
              <a:rPr lang="en-US" sz="1800" b="1" dirty="0">
                <a:solidFill>
                  <a:srgbClr val="000000"/>
                </a:solidFill>
                <a:latin typeface="Calibri" pitchFamily="34" charset="0"/>
              </a:rPr>
              <a:t>(RE</a:t>
            </a:r>
            <a:r>
              <a:rPr lang="en-US" sz="1600" b="1" dirty="0">
                <a:solidFill>
                  <a:srgbClr val="000000"/>
                </a:solidFill>
                <a:latin typeface="Calibri" pitchFamily="34" charset="0"/>
              </a:rPr>
              <a:t>)</a:t>
            </a:r>
            <a:endParaRPr lang="en-GB" sz="1600" b="1" dirty="0">
              <a:solidFill>
                <a:srgbClr val="000000"/>
              </a:solidFill>
              <a:latin typeface="Calibri" pitchFamily="34" charset="0"/>
            </a:endParaRPr>
          </a:p>
          <a:p>
            <a:pPr algn="ctr"/>
            <a:r>
              <a:rPr lang="en-US" sz="1400" dirty="0">
                <a:solidFill>
                  <a:srgbClr val="000000"/>
                </a:solidFill>
                <a:latin typeface="+mn-lt"/>
                <a:cs typeface="Arial"/>
              </a:rPr>
              <a:t>Our Religious studies will continue looking at the Eucharist as the living memorial of Christ's sacrifice.  We will look at Ramadan and Pilgrimage.  We will finish the term looking at Lent, which is a time of aligning with the sacrifice made by Jesus.</a:t>
            </a:r>
            <a:endParaRPr lang="en-US" sz="1400" dirty="0">
              <a:solidFill>
                <a:srgbClr val="000000"/>
              </a:solidFill>
              <a:latin typeface="+mn-lt"/>
              <a:ea typeface="Calibri"/>
            </a:endParaRPr>
          </a:p>
        </p:txBody>
      </p:sp>
      <p:sp>
        <p:nvSpPr>
          <p:cNvPr id="8" name="TextBox 7"/>
          <p:cNvSpPr txBox="1">
            <a:spLocks noChangeArrowheads="1"/>
          </p:cNvSpPr>
          <p:nvPr/>
        </p:nvSpPr>
        <p:spPr bwMode="auto">
          <a:xfrm>
            <a:off x="7718926" y="2164924"/>
            <a:ext cx="2229414" cy="2312709"/>
          </a:xfrm>
          <a:prstGeom prst="rect">
            <a:avLst/>
          </a:prstGeom>
          <a:solidFill>
            <a:srgbClr val="FFFF99"/>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800" b="1" u="sng" dirty="0">
                <a:solidFill>
                  <a:srgbClr val="000000"/>
                </a:solidFill>
                <a:latin typeface="Calibri"/>
                <a:cs typeface="Arial"/>
              </a:rPr>
              <a:t>History</a:t>
            </a:r>
          </a:p>
          <a:p>
            <a:pPr algn="ctr">
              <a:defRPr/>
            </a:pPr>
            <a:r>
              <a:rPr lang="en-US" sz="1400" dirty="0">
                <a:solidFill>
                  <a:srgbClr val="000000"/>
                </a:solidFill>
                <a:latin typeface="Calibri"/>
                <a:cs typeface="Arial"/>
              </a:rPr>
              <a:t>We will be studying Baghdad.  We will be looking at how Islamic thinking spread across Europe. </a:t>
            </a:r>
            <a:r>
              <a:rPr lang="en-US" sz="1400" dirty="0">
                <a:solidFill>
                  <a:srgbClr val="000000"/>
                </a:solidFill>
                <a:latin typeface="Calibri"/>
                <a:ea typeface="Calibri"/>
                <a:cs typeface="Arial"/>
              </a:rPr>
              <a:t>We will be looking at what this early </a:t>
            </a:r>
            <a:r>
              <a:rPr lang="en-US" sz="1400" dirty="0" err="1">
                <a:solidFill>
                  <a:srgbClr val="000000"/>
                </a:solidFill>
                <a:latin typeface="Calibri"/>
                <a:ea typeface="Calibri"/>
                <a:cs typeface="Arial"/>
              </a:rPr>
              <a:t>civilisation</a:t>
            </a:r>
            <a:r>
              <a:rPr lang="en-US" sz="1400" dirty="0">
                <a:solidFill>
                  <a:srgbClr val="000000"/>
                </a:solidFill>
                <a:latin typeface="Calibri"/>
                <a:ea typeface="Calibri"/>
                <a:cs typeface="Arial"/>
              </a:rPr>
              <a:t> did for us as well as identifying what it left behind.</a:t>
            </a:r>
            <a:endParaRPr lang="en-US" sz="1200" dirty="0">
              <a:solidFill>
                <a:srgbClr val="000000"/>
              </a:solidFill>
              <a:latin typeface="Segoe UI"/>
              <a:ea typeface="Calibri"/>
              <a:cs typeface="Segoe UI"/>
            </a:endParaRPr>
          </a:p>
        </p:txBody>
      </p:sp>
      <p:sp>
        <p:nvSpPr>
          <p:cNvPr id="14" name="TextBox 13"/>
          <p:cNvSpPr txBox="1">
            <a:spLocks noChangeArrowheads="1"/>
          </p:cNvSpPr>
          <p:nvPr/>
        </p:nvSpPr>
        <p:spPr bwMode="auto">
          <a:xfrm>
            <a:off x="6144104" y="2145896"/>
            <a:ext cx="1480279" cy="2158820"/>
          </a:xfrm>
          <a:prstGeom prst="rect">
            <a:avLst/>
          </a:prstGeom>
          <a:solidFill>
            <a:srgbClr val="FF99CC"/>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800" b="1" dirty="0">
                <a:solidFill>
                  <a:srgbClr val="000000"/>
                </a:solidFill>
                <a:latin typeface="Calibri"/>
                <a:cs typeface="Arial"/>
              </a:rPr>
              <a:t>Physical Education </a:t>
            </a:r>
            <a:br>
              <a:rPr lang="en-US" sz="1800" b="1" dirty="0">
                <a:solidFill>
                  <a:srgbClr val="000000"/>
                </a:solidFill>
                <a:latin typeface="Calibri"/>
                <a:cs typeface="Arial"/>
              </a:rPr>
            </a:br>
            <a:r>
              <a:rPr lang="en-US" sz="1400" dirty="0">
                <a:solidFill>
                  <a:srgbClr val="000000"/>
                </a:solidFill>
                <a:latin typeface="+mn-lt"/>
                <a:cs typeface="Arial"/>
              </a:rPr>
              <a:t>This half term P.E will be Tag Rugby with </a:t>
            </a:r>
            <a:r>
              <a:rPr lang="en-US" sz="1400" dirty="0" err="1">
                <a:solidFill>
                  <a:srgbClr val="000000"/>
                </a:solidFill>
                <a:latin typeface="+mn-lt"/>
                <a:cs typeface="Arial"/>
              </a:rPr>
              <a:t>BFCitCommunity</a:t>
            </a:r>
            <a:r>
              <a:rPr lang="en-US" sz="1400" dirty="0">
                <a:solidFill>
                  <a:srgbClr val="000000"/>
                </a:solidFill>
                <a:latin typeface="+mn-lt"/>
                <a:cs typeface="Arial"/>
              </a:rPr>
              <a:t> and we will be doing gymnastics on a Thursday.</a:t>
            </a:r>
            <a:endParaRPr lang="en-US" sz="1400" dirty="0">
              <a:solidFill>
                <a:srgbClr val="000000"/>
              </a:solidFill>
              <a:latin typeface="+mn-lt"/>
              <a:ea typeface="Calibri"/>
              <a:cs typeface="Arial"/>
            </a:endParaRPr>
          </a:p>
        </p:txBody>
      </p:sp>
      <p:sp>
        <p:nvSpPr>
          <p:cNvPr id="4" name="TextBox 3"/>
          <p:cNvSpPr txBox="1">
            <a:spLocks noChangeArrowheads="1"/>
          </p:cNvSpPr>
          <p:nvPr/>
        </p:nvSpPr>
        <p:spPr bwMode="auto">
          <a:xfrm>
            <a:off x="6677854" y="-113212"/>
            <a:ext cx="3228146" cy="2097265"/>
          </a:xfrm>
          <a:prstGeom prst="rect">
            <a:avLst/>
          </a:prstGeom>
          <a:solidFill>
            <a:srgbClr val="99FFCC"/>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800" b="1" u="sng" dirty="0">
                <a:solidFill>
                  <a:srgbClr val="000000"/>
                </a:solidFill>
                <a:latin typeface="Calibri"/>
                <a:cs typeface="Arial"/>
              </a:rPr>
              <a:t>English</a:t>
            </a:r>
          </a:p>
          <a:p>
            <a:pPr algn="ctr">
              <a:spcAft>
                <a:spcPts val="0"/>
              </a:spcAft>
            </a:pPr>
            <a:r>
              <a:rPr lang="en-US" sz="1400" dirty="0">
                <a:latin typeface="Calibri"/>
                <a:ea typeface="Times New Roman" panose="02020603050405020304" pitchFamily="18" charset="0"/>
                <a:cs typeface="Calibri"/>
              </a:rPr>
              <a:t> We are reading the story 'The Invention of Hugo Cabret.' From this story we will be writing a short chapter which includes a blend of action and description within a paragraph and complex sentences using the pronouns 'who', and 'where'.</a:t>
            </a:r>
          </a:p>
          <a:p>
            <a:pPr algn="ctr">
              <a:spcAft>
                <a:spcPts val="0"/>
              </a:spcAft>
            </a:pPr>
            <a:r>
              <a:rPr lang="en-US" sz="1400" dirty="0">
                <a:latin typeface="Calibri"/>
                <a:ea typeface="Times New Roman" panose="02020603050405020304" pitchFamily="18" charset="0"/>
                <a:cs typeface="Calibri"/>
              </a:rPr>
              <a:t>We will then be creating a magazine which contains a range of text types.</a:t>
            </a:r>
          </a:p>
        </p:txBody>
      </p:sp>
      <p:sp>
        <p:nvSpPr>
          <p:cNvPr id="5" name="TextBox 4"/>
          <p:cNvSpPr txBox="1">
            <a:spLocks noChangeArrowheads="1"/>
          </p:cNvSpPr>
          <p:nvPr/>
        </p:nvSpPr>
        <p:spPr bwMode="auto">
          <a:xfrm>
            <a:off x="143336" y="212"/>
            <a:ext cx="3449089" cy="1866433"/>
          </a:xfrm>
          <a:prstGeom prst="rect">
            <a:avLst/>
          </a:prstGeom>
          <a:solidFill>
            <a:srgbClr val="CCECFF"/>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800" b="1" u="sng" dirty="0">
                <a:solidFill>
                  <a:srgbClr val="000000"/>
                </a:solidFill>
                <a:latin typeface="+mn-lt"/>
                <a:cs typeface="Arial"/>
              </a:rPr>
              <a:t>Mathematics</a:t>
            </a:r>
          </a:p>
          <a:p>
            <a:pPr algn="ctr">
              <a:defRPr/>
            </a:pPr>
            <a:r>
              <a:rPr lang="en-GB" sz="1300" dirty="0">
                <a:solidFill>
                  <a:srgbClr val="000000"/>
                </a:solidFill>
                <a:latin typeface="+mn-lt"/>
                <a:cs typeface="Arial"/>
              </a:rPr>
              <a:t>We will be focusing on:</a:t>
            </a:r>
            <a:endParaRPr lang="en-GB" sz="1200" dirty="0">
              <a:solidFill>
                <a:srgbClr val="000000"/>
              </a:solidFill>
              <a:latin typeface="+mn-lt"/>
            </a:endParaRPr>
          </a:p>
          <a:p>
            <a:pPr algn="ctr">
              <a:defRPr/>
            </a:pPr>
            <a:r>
              <a:rPr lang="en-GB" sz="1200" dirty="0">
                <a:latin typeface="Calibri"/>
                <a:ea typeface="Calibri"/>
                <a:cs typeface="Arial"/>
              </a:rPr>
              <a:t>Completing decimals and percentages.</a:t>
            </a:r>
          </a:p>
          <a:p>
            <a:pPr algn="ctr">
              <a:defRPr/>
            </a:pPr>
            <a:r>
              <a:rPr lang="en-GB" sz="1200" dirty="0">
                <a:latin typeface="Calibri"/>
                <a:ea typeface="Calibri"/>
                <a:cs typeface="Arial"/>
              </a:rPr>
              <a:t>Perimeter and area.</a:t>
            </a:r>
            <a:endParaRPr lang="en-GB" sz="1200" dirty="0">
              <a:latin typeface="Calibri"/>
              <a:ea typeface="Calibri"/>
            </a:endParaRPr>
          </a:p>
          <a:p>
            <a:pPr algn="ctr">
              <a:defRPr/>
            </a:pPr>
            <a:r>
              <a:rPr lang="en-GB" sz="1200" dirty="0">
                <a:latin typeface="Calibri"/>
                <a:ea typeface="Calibri"/>
                <a:cs typeface="Arial"/>
              </a:rPr>
              <a:t>Statistics.</a:t>
            </a:r>
          </a:p>
          <a:p>
            <a:pPr algn="ctr">
              <a:defRPr/>
            </a:pPr>
            <a:r>
              <a:rPr lang="en-GB" sz="1200" dirty="0">
                <a:latin typeface="Calibri"/>
                <a:ea typeface="Calibri"/>
                <a:cs typeface="Arial"/>
              </a:rPr>
              <a:t>Shape.</a:t>
            </a:r>
          </a:p>
          <a:p>
            <a:pPr algn="ctr">
              <a:defRPr/>
            </a:pPr>
            <a:r>
              <a:rPr lang="en-GB" sz="1200">
                <a:latin typeface="Calibri"/>
                <a:ea typeface="Calibri"/>
                <a:cs typeface="Arial"/>
              </a:rPr>
              <a:t>Position and direction.</a:t>
            </a:r>
            <a:endParaRPr lang="en-GB" sz="1200" dirty="0">
              <a:latin typeface="Calibri"/>
              <a:ea typeface="Calibri"/>
            </a:endParaRPr>
          </a:p>
          <a:p>
            <a:pPr algn="ctr">
              <a:defRPr/>
            </a:pPr>
            <a:r>
              <a:rPr lang="en-GB" sz="1200" dirty="0">
                <a:latin typeface="Calibri"/>
                <a:ea typeface="Calibri"/>
                <a:cs typeface="Arial"/>
              </a:rPr>
              <a:t>As always, please keep practising times tables and doing the homework tasks on Century.</a:t>
            </a:r>
            <a:endParaRPr lang="en-GB" sz="1200" dirty="0">
              <a:latin typeface="Calibri"/>
              <a:ea typeface="Calibri"/>
            </a:endParaRPr>
          </a:p>
        </p:txBody>
      </p:sp>
      <p:sp>
        <p:nvSpPr>
          <p:cNvPr id="3" name="TextBox 5"/>
          <p:cNvSpPr txBox="1">
            <a:spLocks noChangeArrowheads="1"/>
          </p:cNvSpPr>
          <p:nvPr/>
        </p:nvSpPr>
        <p:spPr bwMode="auto">
          <a:xfrm>
            <a:off x="56377" y="1871678"/>
            <a:ext cx="2267449" cy="3174483"/>
          </a:xfrm>
          <a:prstGeom prst="rect">
            <a:avLst/>
          </a:prstGeom>
          <a:solidFill>
            <a:srgbClr val="99FF99"/>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GB" sz="1800" b="1" u="sng" dirty="0">
                <a:solidFill>
                  <a:srgbClr val="000000"/>
                </a:solidFill>
                <a:latin typeface="Calibri"/>
                <a:cs typeface="Arial"/>
              </a:rPr>
              <a:t>PSHE/RSHE</a:t>
            </a:r>
          </a:p>
          <a:p>
            <a:pPr algn="ctr">
              <a:defRPr/>
            </a:pPr>
            <a:r>
              <a:rPr lang="en-GB" sz="1300" dirty="0">
                <a:solidFill>
                  <a:srgbClr val="000000"/>
                </a:solidFill>
                <a:latin typeface="Calibri"/>
                <a:cs typeface="Calibri"/>
              </a:rPr>
              <a:t>In the Created to Love Others unit we will explore the individual’s relationship with others. Building on the understanding that we have been created out of love and for love, this module explores how we take this calling into our family, friendships and relationships, and teaches strategies for developing healthy relationships and keeping safe both online and in our daily lives.</a:t>
            </a:r>
            <a:endParaRPr lang="en-GB" dirty="0">
              <a:cs typeface="Calibri"/>
            </a:endParaRPr>
          </a:p>
        </p:txBody>
      </p:sp>
      <p:sp>
        <p:nvSpPr>
          <p:cNvPr id="9" name="TextBox 6"/>
          <p:cNvSpPr txBox="1">
            <a:spLocks noChangeArrowheads="1"/>
          </p:cNvSpPr>
          <p:nvPr/>
        </p:nvSpPr>
        <p:spPr bwMode="auto">
          <a:xfrm>
            <a:off x="2713623" y="5168469"/>
            <a:ext cx="2736667" cy="1604823"/>
          </a:xfrm>
          <a:prstGeom prst="rect">
            <a:avLst/>
          </a:prstGeom>
          <a:solidFill>
            <a:srgbClr val="CCEC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400" b="1" u="sng" dirty="0">
                <a:solidFill>
                  <a:srgbClr val="000000"/>
                </a:solidFill>
                <a:latin typeface="Calibri" pitchFamily="34" charset="0"/>
              </a:rPr>
              <a:t>Computing</a:t>
            </a:r>
            <a:r>
              <a:rPr lang="en-GB" sz="1400" b="1" dirty="0">
                <a:solidFill>
                  <a:srgbClr val="000000"/>
                </a:solidFill>
                <a:latin typeface="Calibri" pitchFamily="34" charset="0"/>
              </a:rPr>
              <a:t> </a:t>
            </a:r>
          </a:p>
          <a:p>
            <a:pPr algn="ctr"/>
            <a:r>
              <a:rPr lang="en-GB" sz="1400" dirty="0">
                <a:solidFill>
                  <a:srgbClr val="000000"/>
                </a:solidFill>
                <a:latin typeface="Calibri"/>
                <a:cs typeface="Arial"/>
              </a:rPr>
              <a:t>In Computing we will be looking at 3D modelling. We will use the 2 Design and make tool on Purple Mash.  We will create and print a 2D model net which we will use to create a 3D model.</a:t>
            </a:r>
            <a:endParaRPr lang="en-GB" sz="1400" dirty="0">
              <a:solidFill>
                <a:srgbClr val="000000"/>
              </a:solidFill>
              <a:latin typeface="Calibri" pitchFamily="34" charset="0"/>
              <a:ea typeface="Calibri"/>
            </a:endParaRPr>
          </a:p>
        </p:txBody>
      </p:sp>
      <p:sp>
        <p:nvSpPr>
          <p:cNvPr id="20" name="TextBox 19"/>
          <p:cNvSpPr txBox="1">
            <a:spLocks noChangeArrowheads="1"/>
          </p:cNvSpPr>
          <p:nvPr/>
        </p:nvSpPr>
        <p:spPr bwMode="auto">
          <a:xfrm>
            <a:off x="58895" y="5056228"/>
            <a:ext cx="2314811" cy="2374264"/>
          </a:xfrm>
          <a:prstGeom prst="rect">
            <a:avLst/>
          </a:prstGeom>
          <a:solidFill>
            <a:srgbClr val="FF99CC"/>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800" b="1" u="sng" dirty="0">
                <a:solidFill>
                  <a:srgbClr val="000000"/>
                </a:solidFill>
                <a:latin typeface="Calibri"/>
                <a:cs typeface="Arial"/>
              </a:rPr>
              <a:t>Art</a:t>
            </a:r>
            <a:br>
              <a:rPr lang="en-GB" sz="1800" b="1" u="sng" dirty="0">
                <a:solidFill>
                  <a:srgbClr val="000000"/>
                </a:solidFill>
                <a:latin typeface="Calibri"/>
                <a:cs typeface="Arial"/>
              </a:rPr>
            </a:br>
            <a:r>
              <a:rPr lang="en-GB" sz="1400" dirty="0">
                <a:solidFill>
                  <a:srgbClr val="000000"/>
                </a:solidFill>
                <a:latin typeface="+mn-lt"/>
                <a:cs typeface="Arial"/>
              </a:rPr>
              <a:t>In Art we will be designing and creating a painting in the style of impressionist art.  We will be exploring primary and secondary colours.  We will create a painting in the style of </a:t>
            </a:r>
            <a:r>
              <a:rPr lang="en-GB" sz="1400" dirty="0" err="1">
                <a:solidFill>
                  <a:srgbClr val="000000"/>
                </a:solidFill>
                <a:latin typeface="+mn-lt"/>
                <a:cs typeface="Arial"/>
              </a:rPr>
              <a:t>Kadinsky</a:t>
            </a:r>
            <a:r>
              <a:rPr lang="en-GB" sz="1400" dirty="0">
                <a:solidFill>
                  <a:srgbClr val="000000"/>
                </a:solidFill>
                <a:latin typeface="+mn-lt"/>
                <a:cs typeface="Arial"/>
              </a:rPr>
              <a:t>.</a:t>
            </a:r>
            <a:endParaRPr lang="en-GB" sz="1400" dirty="0">
              <a:solidFill>
                <a:srgbClr val="000000"/>
              </a:solidFill>
              <a:latin typeface="+mn-lt"/>
              <a:ea typeface="Calibri"/>
            </a:endParaRPr>
          </a:p>
          <a:p>
            <a:pPr algn="ctr"/>
            <a:endParaRPr lang="en-GB" sz="1800" b="1" u="sng" dirty="0">
              <a:solidFill>
                <a:srgbClr val="000000"/>
              </a:solidFill>
              <a:latin typeface="Calibri"/>
              <a:cs typeface="Arial"/>
            </a:endParaRPr>
          </a:p>
          <a:p>
            <a:pPr algn="ctr"/>
            <a:endParaRPr lang="en-GB" sz="1400" dirty="0">
              <a:solidFill>
                <a:srgbClr val="000000"/>
              </a:solidFill>
              <a:latin typeface="+mn-lt"/>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7596" y="3110520"/>
            <a:ext cx="1638251" cy="1638251"/>
          </a:xfrm>
          <a:prstGeom prst="rect">
            <a:avLst/>
          </a:prstGeom>
        </p:spPr>
      </p:pic>
      <p:sp>
        <p:nvSpPr>
          <p:cNvPr id="10" name="Rectangle 9"/>
          <p:cNvSpPr/>
          <p:nvPr/>
        </p:nvSpPr>
        <p:spPr>
          <a:xfrm>
            <a:off x="7594268" y="4917244"/>
            <a:ext cx="2478729" cy="1820266"/>
          </a:xfrm>
          <a:prstGeom prst="rect">
            <a:avLst/>
          </a:prstGeom>
          <a:solidFill>
            <a:srgbClr val="FFCC99"/>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u="sng" dirty="0">
                <a:solidFill>
                  <a:schemeClr val="tx1"/>
                </a:solidFill>
              </a:rPr>
              <a:t>Music</a:t>
            </a:r>
          </a:p>
          <a:p>
            <a:pPr algn="ctr"/>
            <a:r>
              <a:rPr lang="en-GB" sz="1400" dirty="0">
                <a:solidFill>
                  <a:schemeClr val="tx1"/>
                </a:solidFill>
              </a:rPr>
              <a:t>The children will learn to count beats within different songs. They will use their performance skills when performing together as a class. They will clap back rhythms and use a xylophone when performing.</a:t>
            </a:r>
            <a:endParaRPr lang="en-GB" b="1" u="sng" dirty="0">
              <a:solidFill>
                <a:schemeClr val="tx1"/>
              </a:solidFill>
            </a:endParaRPr>
          </a:p>
        </p:txBody>
      </p:sp>
      <p:sp>
        <p:nvSpPr>
          <p:cNvPr id="7" name="TextBox 6"/>
          <p:cNvSpPr txBox="1">
            <a:spLocks noChangeArrowheads="1"/>
          </p:cNvSpPr>
          <p:nvPr/>
        </p:nvSpPr>
        <p:spPr bwMode="auto">
          <a:xfrm>
            <a:off x="2344165" y="2030206"/>
            <a:ext cx="2057191" cy="3174483"/>
          </a:xfrm>
          <a:prstGeom prst="rect">
            <a:avLst/>
          </a:prstGeom>
          <a:solidFill>
            <a:srgbClr val="9999FF"/>
          </a:solidFill>
          <a:ln w="9525" algn="ctr">
            <a:solidFill>
              <a:schemeClr val="tx1"/>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800" b="1" u="sng" dirty="0">
                <a:solidFill>
                  <a:srgbClr val="000000"/>
                </a:solidFill>
                <a:latin typeface="Calibri"/>
                <a:cs typeface="Arial"/>
              </a:rPr>
              <a:t>Science</a:t>
            </a:r>
          </a:p>
          <a:p>
            <a:pPr algn="ctr"/>
            <a:r>
              <a:rPr lang="en-GB" sz="1400" dirty="0">
                <a:solidFill>
                  <a:srgbClr val="000000"/>
                </a:solidFill>
                <a:latin typeface="+mn-lt"/>
                <a:cs typeface="Arial"/>
              </a:rPr>
              <a:t>In Science this half term we will be learning about forces. We will be looking at why unsupported objects fall to the earth.  We will be identifying the effects of air resistance, water resistance and friction that acts between moving surfaces.  We will also look at levers, pulleys and gears.</a:t>
            </a:r>
            <a:endParaRPr lang="en-GB" sz="1400" dirty="0">
              <a:solidFill>
                <a:srgbClr val="000000"/>
              </a:solidFill>
              <a:latin typeface="Calibri" pitchFamily="34" charset="0"/>
              <a:ea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94934ab-4acf-4317-973a-59d01729048e" xsi:nil="true"/>
    <lcf76f155ced4ddcb4097134ff3c332f xmlns="86b804f2-c9f7-460e-8454-86e356404208">
      <Terms xmlns="http://schemas.microsoft.com/office/infopath/2007/PartnerControls"/>
    </lcf76f155ced4ddcb4097134ff3c332f>
    <SharedWithUsers xmlns="394934ab-4acf-4317-973a-59d01729048e">
      <UserInfo>
        <DisplayName/>
        <AccountId xsi:nil="true"/>
        <AccountType/>
      </UserInfo>
    </SharedWithUsers>
    <MediaLengthInSeconds xmlns="86b804f2-c9f7-460e-8454-86e35640420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4BB331DFE1DA4A881423B1598E6648" ma:contentTypeVersion="15" ma:contentTypeDescription="Create a new document." ma:contentTypeScope="" ma:versionID="5e2ad60043dddf9951b1b902386b038f">
  <xsd:schema xmlns:xsd="http://www.w3.org/2001/XMLSchema" xmlns:xs="http://www.w3.org/2001/XMLSchema" xmlns:p="http://schemas.microsoft.com/office/2006/metadata/properties" xmlns:ns2="86b804f2-c9f7-460e-8454-86e356404208" xmlns:ns3="394934ab-4acf-4317-973a-59d01729048e" targetNamespace="http://schemas.microsoft.com/office/2006/metadata/properties" ma:root="true" ma:fieldsID="f9ca4b5388d0dd829dafd2d3102713ec" ns2:_="" ns3:_="">
    <xsd:import namespace="86b804f2-c9f7-460e-8454-86e356404208"/>
    <xsd:import namespace="394934ab-4acf-4317-973a-59d01729048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b804f2-c9f7-460e-8454-86e3564042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0487dd8-9a69-4d5e-9b94-ad3b146954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4934ab-4acf-4317-973a-59d01729048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0f50a13-4aee-4627-bccb-e9a6c921f91a}" ma:internalName="TaxCatchAll" ma:showField="CatchAllData" ma:web="394934ab-4acf-4317-973a-59d01729048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6A9A42-24BE-455F-80E8-038AF6A4E1F9}">
  <ds:schemaRefs>
    <ds:schemaRef ds:uri="http://schemas.microsoft.com/sharepoint/v3/contenttype/forms"/>
  </ds:schemaRefs>
</ds:datastoreItem>
</file>

<file path=customXml/itemProps2.xml><?xml version="1.0" encoding="utf-8"?>
<ds:datastoreItem xmlns:ds="http://schemas.openxmlformats.org/officeDocument/2006/customXml" ds:itemID="{2BF9B1AF-6AA5-462D-977C-3FC5D9C50D31}">
  <ds:schemaRefs>
    <ds:schemaRef ds:uri="http://schemas.microsoft.com/office/2006/metadata/properties"/>
    <ds:schemaRef ds:uri="http://schemas.microsoft.com/office/infopath/2007/PartnerControls"/>
    <ds:schemaRef ds:uri="394934ab-4acf-4317-973a-59d01729048e"/>
    <ds:schemaRef ds:uri="86b804f2-c9f7-460e-8454-86e356404208"/>
  </ds:schemaRefs>
</ds:datastoreItem>
</file>

<file path=customXml/itemProps3.xml><?xml version="1.0" encoding="utf-8"?>
<ds:datastoreItem xmlns:ds="http://schemas.openxmlformats.org/officeDocument/2006/customXml" ds:itemID="{2A9FE46E-A323-48B1-9E69-015BB17CB9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b804f2-c9f7-460e-8454-86e356404208"/>
    <ds:schemaRef ds:uri="394934ab-4acf-4317-973a-59d0172904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440</TotalTime>
  <Words>477</Words>
  <Application>Microsoft Office PowerPoint</Application>
  <PresentationFormat>A4 Paper (210x297 mm)</PresentationFormat>
  <Paragraphs>37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Michelle</dc:creator>
  <cp:lastModifiedBy>Olivia Massaro</cp:lastModifiedBy>
  <cp:revision>226</cp:revision>
  <cp:lastPrinted>2020-09-11T07:11:39Z</cp:lastPrinted>
  <dcterms:created xsi:type="dcterms:W3CDTF">2014-05-14T11:45:41Z</dcterms:created>
  <dcterms:modified xsi:type="dcterms:W3CDTF">2025-02-25T16:44:10Z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0x010100074BB331DFE1DA4A881423B1598E6648</vt:lpwstr>
  </property>
  <property fmtid="{D5CDD505-2E9C-101B-9397-08002B2CF9AE}" pid="3" name="Order">
    <vt:r8>6220300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