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6" r:id="rId2"/>
    <p:sldId id="265" r:id="rId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50" autoAdjust="0"/>
    <p:restoredTop sz="94660"/>
  </p:normalViewPr>
  <p:slideViewPr>
    <p:cSldViewPr>
      <p:cViewPr varScale="1">
        <p:scale>
          <a:sx n="69" d="100"/>
          <a:sy n="69" d="100"/>
        </p:scale>
        <p:origin x="118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2F4D648-8F6A-4B02-B862-678C97CD4FA8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674BD4E-B312-46EF-B20E-7AEAE04C1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0274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10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799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262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004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331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845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214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035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561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413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438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0ABCD-2E26-435F-B739-F6BD0EEFAAD1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471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Student Council 2023/24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55" y="188640"/>
            <a:ext cx="2282689" cy="211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90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Our action plan for the year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383002"/>
            <a:ext cx="70567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/>
              <a:t>Autumn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Harvest Food Bank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Poppy Collection</a:t>
            </a:r>
          </a:p>
          <a:p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80833" y="3522417"/>
            <a:ext cx="41764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/>
              <a:t>Spring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Drawing competition</a:t>
            </a:r>
            <a:endParaRPr lang="en-US" sz="3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Easter Egg trail on the field.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833339" y="3212976"/>
            <a:ext cx="40298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/>
              <a:t>Summer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Parliament Visit for 2 x </a:t>
            </a:r>
            <a:r>
              <a:rPr lang="en-US" sz="3200" dirty="0" err="1" smtClean="0"/>
              <a:t>Yr</a:t>
            </a:r>
            <a:r>
              <a:rPr lang="en-US" sz="3200" dirty="0" smtClean="0"/>
              <a:t> 5 and 2 x </a:t>
            </a:r>
            <a:r>
              <a:rPr lang="en-US" sz="3200" dirty="0" err="1" smtClean="0"/>
              <a:t>Yr</a:t>
            </a:r>
            <a:r>
              <a:rPr lang="en-US" sz="3200" dirty="0" smtClean="0"/>
              <a:t> 6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Market Stalls on the field (Each class make and sell </a:t>
            </a:r>
            <a:r>
              <a:rPr lang="en-US" sz="3200" dirty="0"/>
              <a:t>s</a:t>
            </a:r>
            <a:r>
              <a:rPr lang="en-US" sz="3200" dirty="0" smtClean="0"/>
              <a:t>omething)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8218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1062</TotalTime>
  <Words>51</Words>
  <Application>Microsoft Office PowerPoint</Application>
  <PresentationFormat>On-screen Show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Student Council 2023/24</vt:lpstr>
      <vt:lpstr>Our action plan for the year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 Council</dc:title>
  <dc:creator>user</dc:creator>
  <cp:lastModifiedBy>Laura Thornton</cp:lastModifiedBy>
  <cp:revision>41</cp:revision>
  <cp:lastPrinted>2017-03-03T12:20:14Z</cp:lastPrinted>
  <dcterms:created xsi:type="dcterms:W3CDTF">2016-02-24T08:06:07Z</dcterms:created>
  <dcterms:modified xsi:type="dcterms:W3CDTF">2024-02-05T14:26:45Z</dcterms:modified>
</cp:coreProperties>
</file>