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69" r:id="rId4"/>
  </p:sldMasterIdLst>
  <p:notesMasterIdLst>
    <p:notesMasterId r:id="rId7"/>
  </p:notesMasterIdLst>
  <p:handoutMasterIdLst>
    <p:handoutMasterId r:id="rId8"/>
  </p:handout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05" autoAdjust="0"/>
  </p:normalViewPr>
  <p:slideViewPr>
    <p:cSldViewPr snapToGrid="0">
      <p:cViewPr varScale="1">
        <p:scale>
          <a:sx n="73" d="100"/>
          <a:sy n="73" d="100"/>
        </p:scale>
        <p:origin x="60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8" d="100"/>
          <a:sy n="68" d="100"/>
        </p:scale>
        <p:origin x="328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2AEF700-9B0B-4359-8356-DCE7EE4E41C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B9BF05B-06DB-4EC8-B476-CF95F9BD85E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3D6361-1E3C-4214-95E1-B8DE93421F8F}" type="datetimeFigureOut">
              <a:rPr lang="en-US" smtClean="0"/>
              <a:t>10/31/2023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21952E-79CD-4E03-AAEB-C22680419E2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DCA65F-8548-4E36-8331-FD471638BD8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CE0281-66A0-46B8-BDE2-AEF0C74537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5735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F9CFFA-1E2F-4435-8DD6-9B5CC3FF4505}" type="datetimeFigureOut">
              <a:rPr lang="en-US" smtClean="0"/>
              <a:t>10/31/2023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EDED1C-4656-4CF8-AD34-DC4A65BB39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429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EDED1C-4656-4CF8-AD34-DC4A65BB3913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08423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7403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2707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5351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1646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10/31/2023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0249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10/31/2023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326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10/31/2023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3794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5185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2491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6979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4229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316108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2134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10/31/2023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83998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10/31/2023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4186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6699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5640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10/31/2023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2261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A391C69-E52F-4DC0-B51A-0DABC548401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C3C7ED6A-DE7F-4002-9699-B659DE5512C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048390FD-448E-4FF2-AEE8-C46960568E3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75961" y="-2"/>
            <a:ext cx="81313" cy="6858002"/>
          </a:xfrm>
          <a:prstGeom prst="rect">
            <a:avLst/>
          </a:prstGeom>
          <a:gradFill flip="none" rotWithShape="1">
            <a:gsLst>
              <a:gs pos="84000">
                <a:srgbClr val="B5B5B5"/>
              </a:gs>
              <a:gs pos="60159">
                <a:srgbClr val="D5D5D5"/>
              </a:gs>
              <a:gs pos="50447">
                <a:srgbClr val="E6E6E6"/>
              </a:gs>
              <a:gs pos="44260">
                <a:srgbClr val="D5D5D5"/>
              </a:gs>
              <a:gs pos="15928">
                <a:srgbClr val="B5B5B5"/>
              </a:gs>
              <a:gs pos="7000">
                <a:srgbClr val="8A8A8A"/>
              </a:gs>
              <a:gs pos="0">
                <a:srgbClr val="BBBBBB"/>
              </a:gs>
              <a:gs pos="93000">
                <a:srgbClr val="8A8A8A"/>
              </a:gs>
              <a:gs pos="100000">
                <a:srgbClr val="BBBBB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Petri Dish">
            <a:extLst>
              <a:ext uri="{FF2B5EF4-FFF2-40B4-BE49-F238E27FC236}">
                <a16:creationId xmlns:a16="http://schemas.microsoft.com/office/drawing/2014/main" id="{D16B27C4-A9C2-4AC4-9DD3-88F63F48E83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57274" y="10"/>
            <a:ext cx="4834726" cy="685799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BD259F2-A289-4420-B3EB-BBC6A904FC0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BE7596B-F237-47DD-989E-9D8B0B49B4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1075" y="1358901"/>
            <a:ext cx="5280026" cy="2730498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STEM AMBASSADORS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63915B-82A1-4F1C-B5C6-3E18DDD972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81075" y="4165600"/>
            <a:ext cx="5280027" cy="1371599"/>
          </a:xfrm>
        </p:spPr>
        <p:txBody>
          <a:bodyPr>
            <a:normAutofit/>
          </a:bodyPr>
          <a:lstStyle/>
          <a:p>
            <a:r>
              <a:rPr lang="en-US" dirty="0" smtClean="0"/>
              <a:t>Action plan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202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187443"/>
            <a:ext cx="10364451" cy="909837"/>
          </a:xfrm>
        </p:spPr>
        <p:txBody>
          <a:bodyPr/>
          <a:lstStyle/>
          <a:p>
            <a:r>
              <a:rPr lang="en-GB" dirty="0" smtClean="0"/>
              <a:t>Our ideas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3" y="1097280"/>
            <a:ext cx="10254970" cy="5577840"/>
          </a:xfrm>
        </p:spPr>
        <p:txBody>
          <a:bodyPr>
            <a:normAutofit/>
          </a:bodyPr>
          <a:lstStyle/>
          <a:p>
            <a:r>
              <a:rPr lang="en-GB" sz="2200" cap="none" dirty="0" smtClean="0"/>
              <a:t>STEM assembly</a:t>
            </a:r>
          </a:p>
          <a:p>
            <a:r>
              <a:rPr lang="en-GB" sz="2200" dirty="0" smtClean="0"/>
              <a:t>STEM club (Spring 1) </a:t>
            </a:r>
            <a:r>
              <a:rPr lang="en-GB" sz="2200" cap="none" dirty="0" smtClean="0"/>
              <a:t>Science, Technology, Engineering, Mathematics each week</a:t>
            </a:r>
          </a:p>
          <a:p>
            <a:r>
              <a:rPr lang="en-GB" sz="2200" cap="none" dirty="0" smtClean="0"/>
              <a:t>Computer club about STEM making a PowerPoint </a:t>
            </a:r>
          </a:p>
          <a:p>
            <a:r>
              <a:rPr lang="en-GB" sz="2400" cap="none" dirty="0"/>
              <a:t>STEM ambassadors meet up (Tuesday every </a:t>
            </a:r>
            <a:r>
              <a:rPr lang="en-GB" sz="2400" cap="none" dirty="0" smtClean="0"/>
              <a:t>fortnight)</a:t>
            </a:r>
            <a:endParaRPr lang="en-GB" sz="2200" cap="none" dirty="0" smtClean="0"/>
          </a:p>
          <a:p>
            <a:r>
              <a:rPr lang="en-GB" sz="2200" cap="none" dirty="0" smtClean="0"/>
              <a:t>STEM DAY across school</a:t>
            </a:r>
          </a:p>
          <a:p>
            <a:r>
              <a:rPr lang="en-GB" sz="2200" cap="none" dirty="0" smtClean="0"/>
              <a:t>Organise a STEM workshop</a:t>
            </a:r>
          </a:p>
          <a:p>
            <a:r>
              <a:rPr lang="en-GB" sz="2200" cap="none" dirty="0" smtClean="0"/>
              <a:t>STEM trip</a:t>
            </a:r>
          </a:p>
          <a:p>
            <a:r>
              <a:rPr lang="en-GB" sz="2200" cap="none" dirty="0" smtClean="0"/>
              <a:t>Each year group to have a discussion about what they would like to see in school related to STEM</a:t>
            </a:r>
          </a:p>
          <a:p>
            <a:pPr marL="285750" indent="-285750"/>
            <a:r>
              <a:rPr lang="en-GB" sz="2400" cap="none" dirty="0"/>
              <a:t>Computing club available for everyone one lunchtime each week </a:t>
            </a:r>
            <a:endParaRPr lang="en-GB" sz="2200" dirty="0" smtClean="0"/>
          </a:p>
          <a:p>
            <a:endParaRPr lang="en-GB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6139543" y="1097280"/>
            <a:ext cx="6179357" cy="54472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cap="none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1063499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  <Status xmlns="71af3243-3dd4-4a8d-8c0d-dd76da1f02a5">Not started</Statu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b385d60f68dd989dca1fdc827799d853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911b479caf7b199da365455750e4572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2AB9843-8233-452C-82B9-ECE749792D29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A783F2E-97E2-484E-BF92-B33AEA715C4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586802-67BF-4B31-AFE3-2C42A416BA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Laboratory design</Template>
  <TotalTime>0</TotalTime>
  <Words>78</Words>
  <Application>Microsoft Office PowerPoint</Application>
  <PresentationFormat>Widescreen</PresentationFormat>
  <Paragraphs>13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Tw Cen MT</vt:lpstr>
      <vt:lpstr>Droplet</vt:lpstr>
      <vt:lpstr>STEM AMBASSADORS</vt:lpstr>
      <vt:lpstr>Our ideas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2023-10-31T13:56:19Z</dcterms:created>
  <dcterms:modified xsi:type="dcterms:W3CDTF">2023-10-31T14:08:58Z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