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FD962A-5139-4ECC-86EE-034D10D443F7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D11E5-BFD2-49A2-9129-8F1D3C05672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937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07D3D-C857-439E-A883-0DBE2AD0A5A5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06D6-563E-4B77-8183-B97064F18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938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07D3D-C857-439E-A883-0DBE2AD0A5A5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06D6-563E-4B77-8183-B97064F18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406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07D3D-C857-439E-A883-0DBE2AD0A5A5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06D6-563E-4B77-8183-B97064F18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659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07D3D-C857-439E-A883-0DBE2AD0A5A5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06D6-563E-4B77-8183-B97064F18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969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07D3D-C857-439E-A883-0DBE2AD0A5A5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06D6-563E-4B77-8183-B97064F18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66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07D3D-C857-439E-A883-0DBE2AD0A5A5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06D6-563E-4B77-8183-B97064F18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223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07D3D-C857-439E-A883-0DBE2AD0A5A5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06D6-563E-4B77-8183-B97064F18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074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07D3D-C857-439E-A883-0DBE2AD0A5A5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06D6-563E-4B77-8183-B97064F18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31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07D3D-C857-439E-A883-0DBE2AD0A5A5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06D6-563E-4B77-8183-B97064F18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669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07D3D-C857-439E-A883-0DBE2AD0A5A5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06D6-563E-4B77-8183-B97064F18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392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307D3D-C857-439E-A883-0DBE2AD0A5A5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06D6-563E-4B77-8183-B97064F18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3571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307D3D-C857-439E-A883-0DBE2AD0A5A5}" type="datetimeFigureOut">
              <a:rPr lang="en-GB" smtClean="0"/>
              <a:t>17/05/2022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1C06D6-563E-4B77-8183-B97064F18A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01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948273"/>
            <a:ext cx="9144000" cy="2387600"/>
          </a:xfrm>
        </p:spPr>
        <p:txBody>
          <a:bodyPr/>
          <a:lstStyle/>
          <a:p>
            <a:r>
              <a:rPr lang="en-GB" dirty="0" smtClean="0"/>
              <a:t>Sports Council 2021/22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767161"/>
            <a:ext cx="9144000" cy="1655762"/>
          </a:xfrm>
        </p:spPr>
        <p:txBody>
          <a:bodyPr/>
          <a:lstStyle/>
          <a:p>
            <a:r>
              <a:rPr lang="en-US" b="0" i="0" dirty="0" smtClean="0">
                <a:solidFill>
                  <a:srgbClr val="008000"/>
                </a:solidFill>
                <a:effectLst/>
                <a:latin typeface="Poppins"/>
              </a:rPr>
              <a:t>Our Sports Council this year consists of two children from each class.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637" y="748123"/>
            <a:ext cx="5800725" cy="2400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29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4434" y="365125"/>
            <a:ext cx="3135086" cy="2247313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Meet some members of the Team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190" y="223032"/>
            <a:ext cx="2804959" cy="35699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1072" y="374107"/>
            <a:ext cx="2657859" cy="270872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6993" y="3231724"/>
            <a:ext cx="2762202" cy="31815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47801" y="3566160"/>
            <a:ext cx="2753808" cy="284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975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Our Job!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>
                <a:solidFill>
                  <a:srgbClr val="1E367B"/>
                </a:solidFill>
                <a:latin typeface="Century Gothic" panose="020B0502020202020204" pitchFamily="34" charset="0"/>
              </a:rPr>
              <a:t>Our</a:t>
            </a:r>
            <a:r>
              <a:rPr lang="en-US" b="0" i="0" dirty="0" smtClean="0">
                <a:solidFill>
                  <a:srgbClr val="1E367B"/>
                </a:solidFill>
                <a:effectLst/>
                <a:latin typeface="Century Gothic" panose="020B0502020202020204" pitchFamily="34" charset="0"/>
              </a:rPr>
              <a:t> job is to meet with our classes and find out all about what sports, PE and fitness they would like to see in our school.</a:t>
            </a:r>
          </a:p>
          <a:p>
            <a:pPr marL="0" indent="0" algn="ctr">
              <a:buNone/>
            </a:pPr>
            <a:endParaRPr lang="en-US" dirty="0" smtClean="0">
              <a:solidFill>
                <a:srgbClr val="1E367B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US" dirty="0" smtClean="0">
                <a:solidFill>
                  <a:srgbClr val="1E367B"/>
                </a:solidFill>
                <a:latin typeface="Century Gothic" panose="020B0502020202020204" pitchFamily="34" charset="0"/>
              </a:rPr>
              <a:t>The aim of the Sports Council is to raise the profile of sports, both inside and outside school, for all children.</a:t>
            </a:r>
            <a:endParaRPr lang="en-US" dirty="0">
              <a:solidFill>
                <a:srgbClr val="1E367B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endParaRPr lang="en-US" dirty="0">
              <a:solidFill>
                <a:srgbClr val="1E367B"/>
              </a:solidFill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US" dirty="0" smtClean="0">
                <a:solidFill>
                  <a:srgbClr val="1E367B"/>
                </a:solidFill>
                <a:latin typeface="Century Gothic" panose="020B0502020202020204" pitchFamily="34" charset="0"/>
              </a:rPr>
              <a:t>We give PE a voice!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2920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we have achieved this year so far?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en-GB" dirty="0" smtClean="0"/>
              <a:t>Increased amount of resources on the </a:t>
            </a:r>
            <a:r>
              <a:rPr lang="en-GB" dirty="0" smtClean="0"/>
              <a:t>playground-We surveyed each class about equipment they would like at break times- </a:t>
            </a:r>
            <a:r>
              <a:rPr lang="en-GB" dirty="0" smtClean="0">
                <a:solidFill>
                  <a:srgbClr val="FF0000"/>
                </a:solidFill>
              </a:rPr>
              <a:t>break times have since improved and lots of children are enjoying new games with the equipment.</a:t>
            </a:r>
            <a:endParaRPr lang="en-GB" dirty="0" smtClean="0">
              <a:solidFill>
                <a:srgbClr val="FF0000"/>
              </a:solidFill>
            </a:endParaRPr>
          </a:p>
          <a:p>
            <a:pPr algn="ctr"/>
            <a:r>
              <a:rPr lang="en-GB" dirty="0" smtClean="0"/>
              <a:t>Year 5 trained at Play </a:t>
            </a:r>
            <a:r>
              <a:rPr lang="en-GB" dirty="0" smtClean="0"/>
              <a:t>Leaders- </a:t>
            </a:r>
            <a:r>
              <a:rPr lang="en-GB" dirty="0" smtClean="0">
                <a:solidFill>
                  <a:srgbClr val="FF0000"/>
                </a:solidFill>
              </a:rPr>
              <a:t>The plan is to develop this further during the final term and next year.</a:t>
            </a:r>
            <a:endParaRPr lang="en-GB" dirty="0" smtClean="0"/>
          </a:p>
          <a:p>
            <a:pPr algn="ctr"/>
            <a:r>
              <a:rPr lang="en-GB" dirty="0" smtClean="0"/>
              <a:t>Engagement in competitions as a </a:t>
            </a:r>
            <a:r>
              <a:rPr lang="en-GB" dirty="0" smtClean="0"/>
              <a:t>school-</a:t>
            </a:r>
            <a:r>
              <a:rPr lang="en-GB" dirty="0" smtClean="0">
                <a:solidFill>
                  <a:srgbClr val="FF0000"/>
                </a:solidFill>
              </a:rPr>
              <a:t>We have all represented the school for various sports teams and are proud to do this-we model what we expect!</a:t>
            </a:r>
            <a:endParaRPr lang="en-GB" dirty="0" smtClean="0"/>
          </a:p>
          <a:p>
            <a:pPr algn="ctr"/>
            <a:r>
              <a:rPr lang="en-GB" dirty="0" smtClean="0"/>
              <a:t>Further links with the local sports </a:t>
            </a:r>
            <a:r>
              <a:rPr lang="en-GB" dirty="0" smtClean="0"/>
              <a:t>clubs-</a:t>
            </a:r>
            <a:r>
              <a:rPr lang="en-GB" dirty="0" smtClean="0">
                <a:solidFill>
                  <a:srgbClr val="FF0000"/>
                </a:solidFill>
              </a:rPr>
              <a:t>Year 5 BRFC</a:t>
            </a:r>
            <a:endParaRPr lang="en-GB" dirty="0" smtClean="0"/>
          </a:p>
          <a:p>
            <a:pPr algn="ctr"/>
            <a:r>
              <a:rPr lang="en-GB" dirty="0" smtClean="0"/>
              <a:t>An assembly a term</a:t>
            </a:r>
            <a:r>
              <a:rPr lang="en-GB" dirty="0" smtClean="0"/>
              <a:t>!- </a:t>
            </a:r>
            <a:r>
              <a:rPr lang="en-GB" dirty="0" smtClean="0">
                <a:solidFill>
                  <a:srgbClr val="FF0000"/>
                </a:solidFill>
              </a:rPr>
              <a:t>Passing It On Summer 1</a:t>
            </a:r>
          </a:p>
          <a:p>
            <a:pPr algn="ctr"/>
            <a:r>
              <a:rPr lang="en-GB" dirty="0" smtClean="0"/>
              <a:t>Being involved in Sports Day 2022- </a:t>
            </a:r>
            <a:r>
              <a:rPr lang="en-GB" dirty="0" smtClean="0">
                <a:solidFill>
                  <a:srgbClr val="FF0000"/>
                </a:solidFill>
              </a:rPr>
              <a:t>meeting this week</a:t>
            </a:r>
            <a:endParaRPr lang="en-GB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826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851563"/>
            <a:ext cx="10515600" cy="2325399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Spar Games Baton</a:t>
            </a:r>
          </a:p>
          <a:p>
            <a:r>
              <a:rPr lang="en-US" dirty="0"/>
              <a:t>On Tuesday the whole school came together to celebrate the arrival of the Spar Lancashire School Games Baton. Members of our Sports Council along with Year 6 received the baton from children from St James. It was then taken to the hall where a special assembly was led titled “Passing It On.” The Sports Council highlighted the importance of sport and key values linked to sport! </a:t>
            </a:r>
          </a:p>
          <a:p>
            <a:r>
              <a:rPr lang="en-US" dirty="0"/>
              <a:t>On Wednesday </a:t>
            </a:r>
            <a:r>
              <a:rPr lang="en-US" dirty="0" smtClean="0"/>
              <a:t>me, </a:t>
            </a:r>
            <a:r>
              <a:rPr lang="en-US" dirty="0"/>
              <a:t>Amelia and Coby took the baton on its next leg of its journey to Ribblesdale High. Along with </a:t>
            </a:r>
            <a:r>
              <a:rPr lang="en-US" dirty="0" err="1"/>
              <a:t>Mrs</a:t>
            </a:r>
            <a:r>
              <a:rPr lang="en-US" dirty="0"/>
              <a:t> Wilkinson </a:t>
            </a:r>
            <a:r>
              <a:rPr lang="en-US" dirty="0" smtClean="0"/>
              <a:t>we </a:t>
            </a:r>
            <a:r>
              <a:rPr lang="en-US" dirty="0"/>
              <a:t>were greeted by a Samba Band and received a warm welcome from many of the students and staff. </a:t>
            </a:r>
          </a:p>
          <a:p>
            <a:r>
              <a:rPr lang="en-US" dirty="0"/>
              <a:t>The baton will visit 57 schools in all!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978" y="200608"/>
            <a:ext cx="4247468" cy="31720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6691" y="200608"/>
            <a:ext cx="2532859" cy="33924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5669" y="123171"/>
            <a:ext cx="2927799" cy="3921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81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Future Projects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dirty="0" smtClean="0"/>
              <a:t>Develop further sports at SSMJ</a:t>
            </a:r>
          </a:p>
          <a:p>
            <a:pPr algn="ctr"/>
            <a:r>
              <a:rPr lang="en-GB" dirty="0" smtClean="0"/>
              <a:t>Increase the number of clubs at SSMJ</a:t>
            </a:r>
          </a:p>
          <a:p>
            <a:pPr algn="ctr"/>
            <a:r>
              <a:rPr lang="en-GB" dirty="0" smtClean="0"/>
              <a:t>Make </a:t>
            </a:r>
            <a:r>
              <a:rPr lang="en-GB" smtClean="0"/>
              <a:t>our </a:t>
            </a:r>
            <a:r>
              <a:rPr lang="en-GB" smtClean="0"/>
              <a:t>break times </a:t>
            </a:r>
            <a:r>
              <a:rPr lang="en-GB" dirty="0" smtClean="0"/>
              <a:t>more fun</a:t>
            </a:r>
          </a:p>
          <a:p>
            <a:pPr algn="ctr"/>
            <a:r>
              <a:rPr lang="en-GB" dirty="0" smtClean="0"/>
              <a:t>Be sporty</a:t>
            </a:r>
          </a:p>
          <a:p>
            <a:pPr algn="ctr"/>
            <a:r>
              <a:rPr lang="en-GB" dirty="0" smtClean="0"/>
              <a:t>Be recognised as a SPORTING SCHOOL</a:t>
            </a:r>
            <a:r>
              <a:rPr lang="en-GB" dirty="0" smtClean="0"/>
              <a:t>.</a:t>
            </a:r>
          </a:p>
          <a:p>
            <a:pPr algn="ctr"/>
            <a:r>
              <a:rPr lang="en-GB" dirty="0" smtClean="0"/>
              <a:t>Wellbeing Warriors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629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 us finish with a prayer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22222"/>
                </a:solidFill>
                <a:latin typeface="Freedom"/>
              </a:rPr>
              <a:t>God, let me play well but fairly.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222222"/>
                </a:solidFill>
                <a:latin typeface="Freedom"/>
              </a:rPr>
              <a:t>Help me to learn something that matters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222222"/>
                </a:solidFill>
                <a:latin typeface="Freedom"/>
              </a:rPr>
              <a:t>once the game is over.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222222"/>
                </a:solidFill>
                <a:latin typeface="Freedom"/>
              </a:rPr>
              <a:t>Let competition make me strong but never hostile.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222222"/>
                </a:solidFill>
                <a:latin typeface="Freedom"/>
              </a:rPr>
              <a:t>Always let me help my opponent up.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222222"/>
                </a:solidFill>
                <a:latin typeface="Freedom"/>
              </a:rPr>
              <a:t>Never catch me rejoicing in the adversity of others.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222222"/>
                </a:solidFill>
                <a:latin typeface="Freedom"/>
              </a:rPr>
              <a:t>If I know victory, allow me to be happy; if I am denied, keep me from envy.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222222"/>
                </a:solidFill>
                <a:latin typeface="Freedom"/>
              </a:rPr>
              <a:t>Remind me that sports are just games.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222222"/>
                </a:solidFill>
                <a:latin typeface="Freedom"/>
              </a:rPr>
              <a:t>If through athletics I set an example,</a:t>
            </a:r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rgbClr val="222222"/>
                </a:solidFill>
                <a:latin typeface="Freedom"/>
              </a:rPr>
              <a:t>let it be a good one. Amen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b="1" dirty="0">
                <a:solidFill>
                  <a:srgbClr val="222222"/>
                </a:solidFill>
                <a:latin typeface="Freedom"/>
              </a:rPr>
              <a:t>Saint Sebastian, </a:t>
            </a:r>
            <a:r>
              <a:rPr lang="en-US" dirty="0">
                <a:solidFill>
                  <a:srgbClr val="222222"/>
                </a:solidFill>
                <a:latin typeface="Freedom"/>
              </a:rPr>
              <a:t>Patron Saint of Athletes, pray for us.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4736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377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Century Gothic</vt:lpstr>
      <vt:lpstr>Freedom</vt:lpstr>
      <vt:lpstr>Poppins</vt:lpstr>
      <vt:lpstr>Office Theme</vt:lpstr>
      <vt:lpstr>Sports Council 2021/22</vt:lpstr>
      <vt:lpstr>Meet some members of the Team</vt:lpstr>
      <vt:lpstr>Our Job!</vt:lpstr>
      <vt:lpstr>What we have achieved this year so far?</vt:lpstr>
      <vt:lpstr>PowerPoint Presentation</vt:lpstr>
      <vt:lpstr>Future Projects</vt:lpstr>
      <vt:lpstr>Let us finish with a prayer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Sports Council 2021/22</dc:title>
  <dc:creator>a.smith</dc:creator>
  <cp:lastModifiedBy>a.smith</cp:lastModifiedBy>
  <cp:revision>8</cp:revision>
  <cp:lastPrinted>2022-05-17T11:04:30Z</cp:lastPrinted>
  <dcterms:created xsi:type="dcterms:W3CDTF">2022-05-16T11:05:42Z</dcterms:created>
  <dcterms:modified xsi:type="dcterms:W3CDTF">2022-05-17T11:11:49Z</dcterms:modified>
</cp:coreProperties>
</file>