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A19AE-4CD3-4DFE-8426-81DCD36B4BF2}" type="datetimeFigureOut">
              <a:rPr lang="en-GB" smtClean="0"/>
              <a:t>29/01/2024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C8E40-D4AB-4F09-8D5C-BB459F1D24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48243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A19AE-4CD3-4DFE-8426-81DCD36B4BF2}" type="datetimeFigureOut">
              <a:rPr lang="en-GB" smtClean="0"/>
              <a:t>29/01/2024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C8E40-D4AB-4F09-8D5C-BB459F1D24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00158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A19AE-4CD3-4DFE-8426-81DCD36B4BF2}" type="datetimeFigureOut">
              <a:rPr lang="en-GB" smtClean="0"/>
              <a:t>29/01/2024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C8E40-D4AB-4F09-8D5C-BB459F1D24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79675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A19AE-4CD3-4DFE-8426-81DCD36B4BF2}" type="datetimeFigureOut">
              <a:rPr lang="en-GB" smtClean="0"/>
              <a:t>29/01/2024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C8E40-D4AB-4F09-8D5C-BB459F1D24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48439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A19AE-4CD3-4DFE-8426-81DCD36B4BF2}" type="datetimeFigureOut">
              <a:rPr lang="en-GB" smtClean="0"/>
              <a:t>29/01/2024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C8E40-D4AB-4F09-8D5C-BB459F1D24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61150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A19AE-4CD3-4DFE-8426-81DCD36B4BF2}" type="datetimeFigureOut">
              <a:rPr lang="en-GB" smtClean="0"/>
              <a:t>29/01/2024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C8E40-D4AB-4F09-8D5C-BB459F1D24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0276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A19AE-4CD3-4DFE-8426-81DCD36B4BF2}" type="datetimeFigureOut">
              <a:rPr lang="en-GB" smtClean="0"/>
              <a:t>29/01/2024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C8E40-D4AB-4F09-8D5C-BB459F1D24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1865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A19AE-4CD3-4DFE-8426-81DCD36B4BF2}" type="datetimeFigureOut">
              <a:rPr lang="en-GB" smtClean="0"/>
              <a:t>29/01/2024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C8E40-D4AB-4F09-8D5C-BB459F1D24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86280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A19AE-4CD3-4DFE-8426-81DCD36B4BF2}" type="datetimeFigureOut">
              <a:rPr lang="en-GB" smtClean="0"/>
              <a:t>29/01/2024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C8E40-D4AB-4F09-8D5C-BB459F1D24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48062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A19AE-4CD3-4DFE-8426-81DCD36B4BF2}" type="datetimeFigureOut">
              <a:rPr lang="en-GB" smtClean="0"/>
              <a:t>29/01/2024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C8E40-D4AB-4F09-8D5C-BB459F1D24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28001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A19AE-4CD3-4DFE-8426-81DCD36B4BF2}" type="datetimeFigureOut">
              <a:rPr lang="en-GB" smtClean="0"/>
              <a:t>29/01/2024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C8E40-D4AB-4F09-8D5C-BB459F1D24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40374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1A19AE-4CD3-4DFE-8426-81DCD36B4BF2}" type="datetimeFigureOut">
              <a:rPr lang="en-GB" smtClean="0"/>
              <a:t>29/01/2024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6C8E40-D4AB-4F09-8D5C-BB459F1D24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67129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3509" y="284072"/>
            <a:ext cx="10398034" cy="1655762"/>
          </a:xfrm>
        </p:spPr>
        <p:txBody>
          <a:bodyPr>
            <a:noAutofit/>
          </a:bodyPr>
          <a:lstStyle/>
          <a:p>
            <a:r>
              <a:rPr lang="en-GB" sz="6000" b="1" u="sng" dirty="0" smtClean="0"/>
              <a:t>Student Council Drawing Competition</a:t>
            </a:r>
            <a:endParaRPr lang="en-GB" sz="6000" b="1" u="sng" dirty="0"/>
          </a:p>
        </p:txBody>
      </p:sp>
      <p:sp>
        <p:nvSpPr>
          <p:cNvPr id="4" name="TextBox 3"/>
          <p:cNvSpPr txBox="1"/>
          <p:nvPr/>
        </p:nvSpPr>
        <p:spPr>
          <a:xfrm rot="20819496">
            <a:off x="417928" y="2577524"/>
            <a:ext cx="401029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Draw a ‘Holy’ person from the Bible using pencils/coloured pencils.</a:t>
            </a:r>
            <a:endParaRPr lang="en-GB" sz="2800" dirty="0"/>
          </a:p>
        </p:txBody>
      </p:sp>
      <p:sp>
        <p:nvSpPr>
          <p:cNvPr id="5" name="TextBox 4"/>
          <p:cNvSpPr txBox="1"/>
          <p:nvPr/>
        </p:nvSpPr>
        <p:spPr>
          <a:xfrm rot="553723">
            <a:off x="6975565" y="2566582"/>
            <a:ext cx="461118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There will be a winner chosen from each class and their artwork will be framed and hung on the wall outside of the office.</a:t>
            </a:r>
            <a:endParaRPr lang="en-GB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711841" y="5695406"/>
            <a:ext cx="41148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u="sng" dirty="0" smtClean="0"/>
              <a:t>50p to enter</a:t>
            </a:r>
            <a:endParaRPr lang="en-GB" sz="4400" u="sng" dirty="0"/>
          </a:p>
        </p:txBody>
      </p:sp>
      <p:sp>
        <p:nvSpPr>
          <p:cNvPr id="7" name="TextBox 6"/>
          <p:cNvSpPr txBox="1"/>
          <p:nvPr/>
        </p:nvSpPr>
        <p:spPr>
          <a:xfrm>
            <a:off x="6879540" y="6080126"/>
            <a:ext cx="55909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 smtClean="0"/>
              <a:t>Deadline: Friday 23</a:t>
            </a:r>
            <a:r>
              <a:rPr lang="en-GB" sz="3200" b="1" u="sng" baseline="30000" dirty="0" smtClean="0"/>
              <a:t>rd</a:t>
            </a:r>
            <a:r>
              <a:rPr lang="en-GB" sz="3200" b="1" u="sng" dirty="0" smtClean="0"/>
              <a:t> February</a:t>
            </a:r>
            <a:endParaRPr lang="en-GB" sz="3200" b="1" u="sng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60309" y="3784218"/>
            <a:ext cx="3513228" cy="2010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17675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50</Words>
  <Application>Microsoft Office PowerPoint</Application>
  <PresentationFormat>Widescreen</PresentationFormat>
  <Paragraphs>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Laura Thornton</dc:creator>
  <cp:lastModifiedBy>Laura Thornton</cp:lastModifiedBy>
  <cp:revision>2</cp:revision>
  <dcterms:created xsi:type="dcterms:W3CDTF">2024-01-29T21:00:16Z</dcterms:created>
  <dcterms:modified xsi:type="dcterms:W3CDTF">2024-01-29T21:03:34Z</dcterms:modified>
</cp:coreProperties>
</file>